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5.xml" ContentType="application/vnd.openxmlformats-officedocument.presentationml.slideMaster+xml"/>
  <Override PartName="/ppt/slides/slide8.xml" ContentType="application/vnd.openxmlformats-officedocument.presentationml.slide+xml"/>
  <Override PartName="/ppt/slides/slide49.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slideLayouts/slideLayout6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4" r:id="rId1"/>
    <p:sldMasterId id="2147487566" r:id="rId2"/>
    <p:sldMasterId id="2147487590" r:id="rId3"/>
    <p:sldMasterId id="2147487602" r:id="rId4"/>
    <p:sldMasterId id="2147487614" r:id="rId5"/>
    <p:sldMasterId id="2147487626" r:id="rId6"/>
    <p:sldMasterId id="2147487662" r:id="rId7"/>
  </p:sldMasterIdLst>
  <p:notesMasterIdLst>
    <p:notesMasterId r:id="rId63"/>
  </p:notesMasterIdLst>
  <p:sldIdLst>
    <p:sldId id="309" r:id="rId8"/>
    <p:sldId id="385" r:id="rId9"/>
    <p:sldId id="381" r:id="rId10"/>
    <p:sldId id="384" r:id="rId11"/>
    <p:sldId id="334" r:id="rId12"/>
    <p:sldId id="403" r:id="rId13"/>
    <p:sldId id="335" r:id="rId14"/>
    <p:sldId id="337" r:id="rId15"/>
    <p:sldId id="336" r:id="rId16"/>
    <p:sldId id="297" r:id="rId17"/>
    <p:sldId id="338" r:id="rId18"/>
    <p:sldId id="376" r:id="rId19"/>
    <p:sldId id="364" r:id="rId20"/>
    <p:sldId id="368" r:id="rId21"/>
    <p:sldId id="371" r:id="rId22"/>
    <p:sldId id="366" r:id="rId23"/>
    <p:sldId id="374" r:id="rId24"/>
    <p:sldId id="367" r:id="rId25"/>
    <p:sldId id="340" r:id="rId26"/>
    <p:sldId id="341" r:id="rId27"/>
    <p:sldId id="342" r:id="rId28"/>
    <p:sldId id="343" r:id="rId29"/>
    <p:sldId id="344" r:id="rId30"/>
    <p:sldId id="354" r:id="rId31"/>
    <p:sldId id="404" r:id="rId32"/>
    <p:sldId id="346" r:id="rId33"/>
    <p:sldId id="388" r:id="rId34"/>
    <p:sldId id="347" r:id="rId35"/>
    <p:sldId id="356" r:id="rId36"/>
    <p:sldId id="348" r:id="rId37"/>
    <p:sldId id="332" r:id="rId38"/>
    <p:sldId id="345" r:id="rId39"/>
    <p:sldId id="350" r:id="rId40"/>
    <p:sldId id="407" r:id="rId41"/>
    <p:sldId id="398" r:id="rId42"/>
    <p:sldId id="399" r:id="rId43"/>
    <p:sldId id="405" r:id="rId44"/>
    <p:sldId id="351" r:id="rId45"/>
    <p:sldId id="355" r:id="rId46"/>
    <p:sldId id="352" r:id="rId47"/>
    <p:sldId id="389" r:id="rId48"/>
    <p:sldId id="353" r:id="rId49"/>
    <p:sldId id="357" r:id="rId50"/>
    <p:sldId id="406" r:id="rId51"/>
    <p:sldId id="358" r:id="rId52"/>
    <p:sldId id="359" r:id="rId53"/>
    <p:sldId id="362" r:id="rId54"/>
    <p:sldId id="369" r:id="rId55"/>
    <p:sldId id="383" r:id="rId56"/>
    <p:sldId id="372" r:id="rId57"/>
    <p:sldId id="375" r:id="rId58"/>
    <p:sldId id="400" r:id="rId59"/>
    <p:sldId id="401" r:id="rId60"/>
    <p:sldId id="377" r:id="rId61"/>
    <p:sldId id="390" r:id="rId62"/>
  </p:sldIdLst>
  <p:sldSz cx="9144000" cy="6858000" type="screen4x3"/>
  <p:notesSz cx="6858000" cy="9144000"/>
  <p:photoAlbum/>
  <p:defaultTextStyle>
    <a:defPPr>
      <a:defRPr lang="en-US"/>
    </a:defPPr>
    <a:lvl1pPr algn="l" rtl="0" fontAlgn="base">
      <a:spcBef>
        <a:spcPct val="0"/>
      </a:spcBef>
      <a:spcAft>
        <a:spcPct val="0"/>
      </a:spcAft>
      <a:defRPr kern="1200">
        <a:solidFill>
          <a:schemeClr val="tx1"/>
        </a:solidFill>
        <a:latin typeface="Tw Cen MT" pitchFamily="34" charset="0"/>
        <a:ea typeface="+mn-ea"/>
        <a:cs typeface="Arial" charset="0"/>
      </a:defRPr>
    </a:lvl1pPr>
    <a:lvl2pPr marL="457200" algn="l" rtl="0" fontAlgn="base">
      <a:spcBef>
        <a:spcPct val="0"/>
      </a:spcBef>
      <a:spcAft>
        <a:spcPct val="0"/>
      </a:spcAft>
      <a:defRPr kern="1200">
        <a:solidFill>
          <a:schemeClr val="tx1"/>
        </a:solidFill>
        <a:latin typeface="Tw Cen MT" pitchFamily="34" charset="0"/>
        <a:ea typeface="+mn-ea"/>
        <a:cs typeface="Arial" charset="0"/>
      </a:defRPr>
    </a:lvl2pPr>
    <a:lvl3pPr marL="914400" algn="l" rtl="0" fontAlgn="base">
      <a:spcBef>
        <a:spcPct val="0"/>
      </a:spcBef>
      <a:spcAft>
        <a:spcPct val="0"/>
      </a:spcAft>
      <a:defRPr kern="1200">
        <a:solidFill>
          <a:schemeClr val="tx1"/>
        </a:solidFill>
        <a:latin typeface="Tw Cen MT" pitchFamily="34" charset="0"/>
        <a:ea typeface="+mn-ea"/>
        <a:cs typeface="Arial" charset="0"/>
      </a:defRPr>
    </a:lvl3pPr>
    <a:lvl4pPr marL="1371600" algn="l" rtl="0" fontAlgn="base">
      <a:spcBef>
        <a:spcPct val="0"/>
      </a:spcBef>
      <a:spcAft>
        <a:spcPct val="0"/>
      </a:spcAft>
      <a:defRPr kern="1200">
        <a:solidFill>
          <a:schemeClr val="tx1"/>
        </a:solidFill>
        <a:latin typeface="Tw Cen MT" pitchFamily="34" charset="0"/>
        <a:ea typeface="+mn-ea"/>
        <a:cs typeface="Arial" charset="0"/>
      </a:defRPr>
    </a:lvl4pPr>
    <a:lvl5pPr marL="1828800" algn="l" rtl="0" fontAlgn="base">
      <a:spcBef>
        <a:spcPct val="0"/>
      </a:spcBef>
      <a:spcAft>
        <a:spcPct val="0"/>
      </a:spcAft>
      <a:defRPr kern="1200">
        <a:solidFill>
          <a:schemeClr val="tx1"/>
        </a:solidFill>
        <a:latin typeface="Tw Cen MT" pitchFamily="34" charset="0"/>
        <a:ea typeface="+mn-ea"/>
        <a:cs typeface="Arial" charset="0"/>
      </a:defRPr>
    </a:lvl5pPr>
    <a:lvl6pPr marL="2286000" algn="l" defTabSz="914400" rtl="0" eaLnBrk="1" latinLnBrk="0" hangingPunct="1">
      <a:defRPr kern="1200">
        <a:solidFill>
          <a:schemeClr val="tx1"/>
        </a:solidFill>
        <a:latin typeface="Tw Cen MT" pitchFamily="34" charset="0"/>
        <a:ea typeface="+mn-ea"/>
        <a:cs typeface="Arial" charset="0"/>
      </a:defRPr>
    </a:lvl6pPr>
    <a:lvl7pPr marL="2743200" algn="l" defTabSz="914400" rtl="0" eaLnBrk="1" latinLnBrk="0" hangingPunct="1">
      <a:defRPr kern="1200">
        <a:solidFill>
          <a:schemeClr val="tx1"/>
        </a:solidFill>
        <a:latin typeface="Tw Cen MT" pitchFamily="34" charset="0"/>
        <a:ea typeface="+mn-ea"/>
        <a:cs typeface="Arial" charset="0"/>
      </a:defRPr>
    </a:lvl7pPr>
    <a:lvl8pPr marL="3200400" algn="l" defTabSz="914400" rtl="0" eaLnBrk="1" latinLnBrk="0" hangingPunct="1">
      <a:defRPr kern="1200">
        <a:solidFill>
          <a:schemeClr val="tx1"/>
        </a:solidFill>
        <a:latin typeface="Tw Cen MT" pitchFamily="34" charset="0"/>
        <a:ea typeface="+mn-ea"/>
        <a:cs typeface="Arial" charset="0"/>
      </a:defRPr>
    </a:lvl8pPr>
    <a:lvl9pPr marL="3657600" algn="l" defTabSz="914400" rtl="0" eaLnBrk="1" latinLnBrk="0" hangingPunct="1">
      <a:defRPr kern="1200">
        <a:solidFill>
          <a:schemeClr val="tx1"/>
        </a:solidFill>
        <a:latin typeface="Tw Cen MT"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FF3300"/>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9485" autoAdjust="0"/>
    <p:restoredTop sz="96416" autoAdjust="0"/>
  </p:normalViewPr>
  <p:slideViewPr>
    <p:cSldViewPr>
      <p:cViewPr>
        <p:scale>
          <a:sx n="70" d="100"/>
          <a:sy n="70" d="100"/>
        </p:scale>
        <p:origin x="-1158" y="-10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notesMaster" Target="notesMasters/notesMaster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61" Type="http://schemas.openxmlformats.org/officeDocument/2006/relationships/slide" Target="slides/slide54.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presProps" Target="presProps.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tableStyles" Target="tableStyles.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cs typeface="Arial" pitchFamily="34" charset="0"/>
              </a:defRPr>
            </a:lvl1pPr>
          </a:lstStyle>
          <a:p>
            <a:pPr>
              <a:defRPr/>
            </a:pPr>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cs typeface="Arial" pitchFamily="34" charset="0"/>
              </a:defRPr>
            </a:lvl1pPr>
          </a:lstStyle>
          <a:p>
            <a:pPr>
              <a:defRPr/>
            </a:pPr>
            <a:fld id="{2BCD0A93-5F65-464F-A82E-C8CDBDEEAE75}" type="datetimeFigureOut">
              <a:rPr lang="pt-BR"/>
              <a:pPr>
                <a:defRPr/>
              </a:pPr>
              <a:t>18/06/2014</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BR" noProof="0" smtClean="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cs typeface="Arial" pitchFamily="34" charset="0"/>
              </a:defRPr>
            </a:lvl1pPr>
          </a:lstStyle>
          <a:p>
            <a:pPr>
              <a:defRPr/>
            </a:pPr>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cs typeface="Arial" pitchFamily="34" charset="0"/>
              </a:defRPr>
            </a:lvl1pPr>
          </a:lstStyle>
          <a:p>
            <a:pPr>
              <a:defRPr/>
            </a:pPr>
            <a:fld id="{DEDF38B0-1276-45DD-85A4-1AC923529DA5}" type="slidenum">
              <a:rPr lang="pt-BR"/>
              <a:pPr>
                <a:defRPr/>
              </a:pPr>
              <a:t>‹nº›</a:t>
            </a:fld>
            <a:endParaRPr lang="pt-BR"/>
          </a:p>
        </p:txBody>
      </p:sp>
    </p:spTree>
    <p:extLst>
      <p:ext uri="{BB962C8B-B14F-4D97-AF65-F5344CB8AC3E}">
        <p14:creationId xmlns:p14="http://schemas.microsoft.com/office/powerpoint/2010/main" xmlns="" val="1512252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pPr>
              <a:defRPr/>
            </a:pPr>
            <a:fld id="{DEDF38B0-1276-45DD-85A4-1AC923529DA5}" type="slidenum">
              <a:rPr lang="pt-BR" smtClean="0"/>
              <a:pPr>
                <a:defRPr/>
              </a:pPr>
              <a:t>1</a:t>
            </a:fld>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pPr>
              <a:defRPr/>
            </a:pPr>
            <a:fld id="{DEDF38B0-1276-45DD-85A4-1AC923529DA5}" type="slidenum">
              <a:rPr lang="pt-BR" smtClean="0"/>
              <a:pPr>
                <a:defRPr/>
              </a:pPr>
              <a:t>49</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Oval 55"/>
          <p:cNvSpPr>
            <a:spLocks noChangeArrowheads="1"/>
          </p:cNvSpPr>
          <p:nvPr/>
        </p:nvSpPr>
        <p:spPr bwMode="auto">
          <a:xfrm>
            <a:off x="5638800" y="54102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5" name="Oval 53"/>
          <p:cNvSpPr>
            <a:spLocks noChangeArrowheads="1"/>
          </p:cNvSpPr>
          <p:nvPr/>
        </p:nvSpPr>
        <p:spPr bwMode="auto">
          <a:xfrm>
            <a:off x="3352800" y="34290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6" name="Oval 49"/>
          <p:cNvSpPr>
            <a:spLocks noChangeArrowheads="1"/>
          </p:cNvSpPr>
          <p:nvPr/>
        </p:nvSpPr>
        <p:spPr bwMode="auto">
          <a:xfrm>
            <a:off x="4572000" y="36576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7" name="Oval 48"/>
          <p:cNvSpPr>
            <a:spLocks noChangeArrowheads="1"/>
          </p:cNvSpPr>
          <p:nvPr/>
        </p:nvSpPr>
        <p:spPr bwMode="auto">
          <a:xfrm>
            <a:off x="4419600" y="35052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8" name="Oval 50"/>
          <p:cNvSpPr>
            <a:spLocks noChangeArrowheads="1"/>
          </p:cNvSpPr>
          <p:nvPr/>
        </p:nvSpPr>
        <p:spPr bwMode="auto">
          <a:xfrm>
            <a:off x="5791200" y="33528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9" name="Oval 41"/>
          <p:cNvSpPr>
            <a:spLocks noChangeArrowheads="1"/>
          </p:cNvSpPr>
          <p:nvPr/>
        </p:nvSpPr>
        <p:spPr bwMode="auto">
          <a:xfrm>
            <a:off x="4419600" y="19812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10" name="Oval 22"/>
          <p:cNvSpPr>
            <a:spLocks noChangeArrowheads="1"/>
          </p:cNvSpPr>
          <p:nvPr/>
        </p:nvSpPr>
        <p:spPr bwMode="auto">
          <a:xfrm>
            <a:off x="1524000" y="15240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11" name="Oval 23"/>
          <p:cNvSpPr>
            <a:spLocks noChangeArrowheads="1"/>
          </p:cNvSpPr>
          <p:nvPr/>
        </p:nvSpPr>
        <p:spPr bwMode="auto">
          <a:xfrm>
            <a:off x="1676400" y="16764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12" name="Oval 25"/>
          <p:cNvSpPr>
            <a:spLocks noChangeArrowheads="1"/>
          </p:cNvSpPr>
          <p:nvPr/>
        </p:nvSpPr>
        <p:spPr bwMode="auto">
          <a:xfrm>
            <a:off x="1981200" y="19812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13" name="Oval 26"/>
          <p:cNvSpPr>
            <a:spLocks noChangeArrowheads="1"/>
          </p:cNvSpPr>
          <p:nvPr/>
        </p:nvSpPr>
        <p:spPr bwMode="auto">
          <a:xfrm>
            <a:off x="2133600" y="21336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14" name="Oval 12"/>
          <p:cNvSpPr>
            <a:spLocks noChangeArrowheads="1"/>
          </p:cNvSpPr>
          <p:nvPr/>
        </p:nvSpPr>
        <p:spPr bwMode="auto">
          <a:xfrm>
            <a:off x="1447800" y="3124200"/>
            <a:ext cx="990600" cy="12192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15" name="Oval 13"/>
          <p:cNvSpPr>
            <a:spLocks noChangeArrowheads="1"/>
          </p:cNvSpPr>
          <p:nvPr/>
        </p:nvSpPr>
        <p:spPr bwMode="auto">
          <a:xfrm>
            <a:off x="152400" y="1524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16" name="Oval 14"/>
          <p:cNvSpPr>
            <a:spLocks noChangeArrowheads="1"/>
          </p:cNvSpPr>
          <p:nvPr/>
        </p:nvSpPr>
        <p:spPr bwMode="auto">
          <a:xfrm>
            <a:off x="304800" y="3048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17" name="Oval 15"/>
          <p:cNvSpPr>
            <a:spLocks noChangeArrowheads="1"/>
          </p:cNvSpPr>
          <p:nvPr/>
        </p:nvSpPr>
        <p:spPr bwMode="auto">
          <a:xfrm>
            <a:off x="457200" y="4572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18" name="Oval 17"/>
          <p:cNvSpPr>
            <a:spLocks noChangeArrowheads="1"/>
          </p:cNvSpPr>
          <p:nvPr/>
        </p:nvSpPr>
        <p:spPr bwMode="auto">
          <a:xfrm>
            <a:off x="762000" y="7620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19" name="Oval 19"/>
          <p:cNvSpPr>
            <a:spLocks noChangeArrowheads="1"/>
          </p:cNvSpPr>
          <p:nvPr/>
        </p:nvSpPr>
        <p:spPr bwMode="auto">
          <a:xfrm>
            <a:off x="1066800" y="10668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20" name="Oval 21"/>
          <p:cNvSpPr>
            <a:spLocks noChangeArrowheads="1"/>
          </p:cNvSpPr>
          <p:nvPr/>
        </p:nvSpPr>
        <p:spPr bwMode="auto">
          <a:xfrm>
            <a:off x="1371600" y="13716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21" name="Oval 24"/>
          <p:cNvSpPr>
            <a:spLocks noChangeArrowheads="1"/>
          </p:cNvSpPr>
          <p:nvPr/>
        </p:nvSpPr>
        <p:spPr bwMode="auto">
          <a:xfrm>
            <a:off x="1828800" y="18288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22" name="Oval 27"/>
          <p:cNvSpPr>
            <a:spLocks noChangeArrowheads="1"/>
          </p:cNvSpPr>
          <p:nvPr/>
        </p:nvSpPr>
        <p:spPr bwMode="auto">
          <a:xfrm>
            <a:off x="1752600" y="8382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23" name="Oval 28"/>
          <p:cNvSpPr>
            <a:spLocks noChangeArrowheads="1"/>
          </p:cNvSpPr>
          <p:nvPr/>
        </p:nvSpPr>
        <p:spPr bwMode="auto">
          <a:xfrm>
            <a:off x="1905000" y="9906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24" name="Oval 30"/>
          <p:cNvSpPr>
            <a:spLocks noChangeArrowheads="1"/>
          </p:cNvSpPr>
          <p:nvPr/>
        </p:nvSpPr>
        <p:spPr bwMode="auto">
          <a:xfrm>
            <a:off x="2743200" y="3048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25" name="Oval 31"/>
          <p:cNvSpPr>
            <a:spLocks noChangeArrowheads="1"/>
          </p:cNvSpPr>
          <p:nvPr/>
        </p:nvSpPr>
        <p:spPr bwMode="auto">
          <a:xfrm>
            <a:off x="2895600" y="4572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26" name="Oval 33"/>
          <p:cNvSpPr>
            <a:spLocks noChangeArrowheads="1"/>
          </p:cNvSpPr>
          <p:nvPr/>
        </p:nvSpPr>
        <p:spPr bwMode="auto">
          <a:xfrm>
            <a:off x="3200400" y="7620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27" name="Oval 34"/>
          <p:cNvSpPr>
            <a:spLocks noChangeArrowheads="1"/>
          </p:cNvSpPr>
          <p:nvPr/>
        </p:nvSpPr>
        <p:spPr bwMode="auto">
          <a:xfrm>
            <a:off x="3352800" y="9144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28" name="Oval 36"/>
          <p:cNvSpPr>
            <a:spLocks noChangeArrowheads="1"/>
          </p:cNvSpPr>
          <p:nvPr/>
        </p:nvSpPr>
        <p:spPr bwMode="auto">
          <a:xfrm>
            <a:off x="3657600" y="12192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29" name="Oval 37"/>
          <p:cNvSpPr>
            <a:spLocks noChangeArrowheads="1"/>
          </p:cNvSpPr>
          <p:nvPr/>
        </p:nvSpPr>
        <p:spPr bwMode="auto">
          <a:xfrm>
            <a:off x="3810000" y="13716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30" name="Oval 38"/>
          <p:cNvSpPr>
            <a:spLocks noChangeArrowheads="1"/>
          </p:cNvSpPr>
          <p:nvPr/>
        </p:nvSpPr>
        <p:spPr bwMode="auto">
          <a:xfrm>
            <a:off x="3962400" y="15240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31" name="Oval 56"/>
          <p:cNvSpPr>
            <a:spLocks noChangeArrowheads="1"/>
          </p:cNvSpPr>
          <p:nvPr/>
        </p:nvSpPr>
        <p:spPr bwMode="auto">
          <a:xfrm>
            <a:off x="5943600" y="57150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32" name="Oval 58"/>
          <p:cNvSpPr>
            <a:spLocks noChangeArrowheads="1"/>
          </p:cNvSpPr>
          <p:nvPr/>
        </p:nvSpPr>
        <p:spPr bwMode="auto">
          <a:xfrm>
            <a:off x="6324600" y="60960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33" name="Oval 59"/>
          <p:cNvSpPr>
            <a:spLocks noChangeArrowheads="1"/>
          </p:cNvSpPr>
          <p:nvPr/>
        </p:nvSpPr>
        <p:spPr bwMode="auto">
          <a:xfrm>
            <a:off x="6629400" y="6400800"/>
            <a:ext cx="228600" cy="3048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pt-BR"/>
          </a:p>
        </p:txBody>
      </p:sp>
      <p:sp>
        <p:nvSpPr>
          <p:cNvPr id="34" name="Oval 60"/>
          <p:cNvSpPr>
            <a:spLocks noChangeArrowheads="1"/>
          </p:cNvSpPr>
          <p:nvPr/>
        </p:nvSpPr>
        <p:spPr bwMode="auto">
          <a:xfrm>
            <a:off x="8534400" y="0"/>
            <a:ext cx="609600" cy="9906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lgn="ctr">
                <a:solidFill>
                  <a:srgbClr val="000000"/>
                </a:solidFill>
                <a:round/>
                <a:headEnd/>
                <a:tailEnd/>
              </a14:hiddenLine>
            </a:ext>
          </a:extLst>
        </p:spPr>
        <p:txBody>
          <a:bodyPr wrap="none" anchor="ctr"/>
          <a:lstStyle/>
          <a:p>
            <a:endParaRPr lang="pt-BR"/>
          </a:p>
        </p:txBody>
      </p:sp>
      <p:sp>
        <p:nvSpPr>
          <p:cNvPr id="35" name="Oval 61"/>
          <p:cNvSpPr>
            <a:spLocks noChangeArrowheads="1"/>
          </p:cNvSpPr>
          <p:nvPr/>
        </p:nvSpPr>
        <p:spPr bwMode="auto">
          <a:xfrm>
            <a:off x="8534400" y="990600"/>
            <a:ext cx="609600" cy="9906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lgn="ctr">
                <a:solidFill>
                  <a:srgbClr val="000000"/>
                </a:solidFill>
                <a:round/>
                <a:headEnd/>
                <a:tailEnd/>
              </a14:hiddenLine>
            </a:ext>
          </a:extLst>
        </p:spPr>
        <p:txBody>
          <a:bodyPr wrap="none" anchor="ctr"/>
          <a:lstStyle/>
          <a:p>
            <a:endParaRPr lang="pt-BR"/>
          </a:p>
        </p:txBody>
      </p:sp>
      <p:sp>
        <p:nvSpPr>
          <p:cNvPr id="36" name="Oval 62"/>
          <p:cNvSpPr>
            <a:spLocks noChangeArrowheads="1"/>
          </p:cNvSpPr>
          <p:nvPr/>
        </p:nvSpPr>
        <p:spPr bwMode="auto">
          <a:xfrm>
            <a:off x="8534400" y="1981200"/>
            <a:ext cx="609600" cy="9906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lgn="ctr">
                <a:solidFill>
                  <a:srgbClr val="000000"/>
                </a:solidFill>
                <a:round/>
                <a:headEnd/>
                <a:tailEnd/>
              </a14:hiddenLine>
            </a:ext>
          </a:extLst>
        </p:spPr>
        <p:txBody>
          <a:bodyPr wrap="none" anchor="ctr"/>
          <a:lstStyle/>
          <a:p>
            <a:endParaRPr lang="pt-BR"/>
          </a:p>
        </p:txBody>
      </p:sp>
      <p:sp>
        <p:nvSpPr>
          <p:cNvPr id="37" name="Oval 63"/>
          <p:cNvSpPr>
            <a:spLocks noChangeArrowheads="1"/>
          </p:cNvSpPr>
          <p:nvPr/>
        </p:nvSpPr>
        <p:spPr bwMode="auto">
          <a:xfrm>
            <a:off x="8534400" y="2971800"/>
            <a:ext cx="609600" cy="9906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lgn="ctr">
                <a:solidFill>
                  <a:srgbClr val="000000"/>
                </a:solidFill>
                <a:round/>
                <a:headEnd/>
                <a:tailEnd/>
              </a14:hiddenLine>
            </a:ext>
          </a:extLst>
        </p:spPr>
        <p:txBody>
          <a:bodyPr wrap="none" anchor="ctr"/>
          <a:lstStyle/>
          <a:p>
            <a:endParaRPr lang="pt-BR"/>
          </a:p>
        </p:txBody>
      </p:sp>
      <p:sp>
        <p:nvSpPr>
          <p:cNvPr id="9218" name="Rectangle 2"/>
          <p:cNvSpPr>
            <a:spLocks noGrp="1" noChangeArrowheads="1"/>
          </p:cNvSpPr>
          <p:nvPr>
            <p:ph type="ctrTitle"/>
          </p:nvPr>
        </p:nvSpPr>
        <p:spPr>
          <a:xfrm>
            <a:off x="685800" y="2130425"/>
            <a:ext cx="7772400" cy="1470025"/>
          </a:xfrm>
          <a:ln algn="ctr"/>
        </p:spPr>
        <p:txBody>
          <a:bodyPr/>
          <a:lstStyle>
            <a:lvl1pPr>
              <a:defRPr/>
            </a:lvl1pPr>
          </a:lstStyle>
          <a:p>
            <a:r>
              <a:rPr lang="pt-BR" smtClean="0"/>
              <a:t>Clique para editar o título mestre</a:t>
            </a:r>
            <a:endParaRPr lang="pt-BR"/>
          </a:p>
        </p:txBody>
      </p:sp>
      <p:sp>
        <p:nvSpPr>
          <p:cNvPr id="9219" name="Rectangle 3"/>
          <p:cNvSpPr>
            <a:spLocks noGrp="1" noChangeArrowheads="1"/>
          </p:cNvSpPr>
          <p:nvPr>
            <p:ph type="subTitle" idx="1"/>
          </p:nvPr>
        </p:nvSpPr>
        <p:spPr>
          <a:xfrm>
            <a:off x="1371600" y="3886200"/>
            <a:ext cx="6400800" cy="1752600"/>
          </a:xfrm>
          <a:ln algn="ctr">
            <a:solidFill>
              <a:srgbClr val="000080"/>
            </a:solidFill>
          </a:ln>
        </p:spPr>
        <p:txBody>
          <a:bodyPr anchor="ctr"/>
          <a:lstStyle>
            <a:lvl1pPr marL="0" indent="0" algn="ctr">
              <a:spcBef>
                <a:spcPct val="0"/>
              </a:spcBef>
              <a:buFontTx/>
              <a:buNone/>
              <a:defRPr sz="4400">
                <a:solidFill>
                  <a:schemeClr val="tx2"/>
                </a:solidFill>
              </a:defRPr>
            </a:lvl1pPr>
          </a:lstStyle>
          <a:p>
            <a:r>
              <a:rPr lang="pt-BR" smtClean="0"/>
              <a:t>Clique para editar o estilo do subtítulo mestre</a:t>
            </a:r>
            <a:endParaRPr lang="pt-BR"/>
          </a:p>
        </p:txBody>
      </p:sp>
      <p:sp>
        <p:nvSpPr>
          <p:cNvPr id="38" name="Rectangle 4"/>
          <p:cNvSpPr>
            <a:spLocks noGrp="1" noChangeArrowheads="1"/>
          </p:cNvSpPr>
          <p:nvPr>
            <p:ph type="dt" sz="half" idx="10"/>
          </p:nvPr>
        </p:nvSpPr>
        <p:spPr/>
        <p:txBody>
          <a:bodyPr/>
          <a:lstStyle>
            <a:lvl1pPr>
              <a:defRPr/>
            </a:lvl1pPr>
          </a:lstStyle>
          <a:p>
            <a:pPr>
              <a:defRPr/>
            </a:pPr>
            <a:fld id="{B612C5BB-33C7-4821-8BEC-C6716524B468}" type="datetimeFigureOut">
              <a:rPr lang="pt-BR"/>
              <a:pPr>
                <a:defRPr/>
              </a:pPr>
              <a:t>18/06/2014</a:t>
            </a:fld>
            <a:endParaRPr lang="pt-BR"/>
          </a:p>
        </p:txBody>
      </p:sp>
      <p:sp>
        <p:nvSpPr>
          <p:cNvPr id="39" name="Rectangle 5"/>
          <p:cNvSpPr>
            <a:spLocks noGrp="1" noChangeArrowheads="1"/>
          </p:cNvSpPr>
          <p:nvPr>
            <p:ph type="ftr" sz="quarter" idx="11"/>
          </p:nvPr>
        </p:nvSpPr>
        <p:spPr/>
        <p:txBody>
          <a:bodyPr/>
          <a:lstStyle>
            <a:lvl1pPr>
              <a:defRPr/>
            </a:lvl1pPr>
          </a:lstStyle>
          <a:p>
            <a:pPr>
              <a:defRPr/>
            </a:pPr>
            <a:endParaRPr lang="pt-BR"/>
          </a:p>
        </p:txBody>
      </p:sp>
      <p:sp>
        <p:nvSpPr>
          <p:cNvPr id="40" name="Rectangle 6"/>
          <p:cNvSpPr>
            <a:spLocks noGrp="1" noChangeArrowheads="1"/>
          </p:cNvSpPr>
          <p:nvPr>
            <p:ph type="sldNum" sz="quarter" idx="12"/>
          </p:nvPr>
        </p:nvSpPr>
        <p:spPr/>
        <p:txBody>
          <a:bodyPr/>
          <a:lstStyle>
            <a:lvl1pPr>
              <a:defRPr/>
            </a:lvl1pPr>
          </a:lstStyle>
          <a:p>
            <a:pPr>
              <a:defRPr/>
            </a:pPr>
            <a:fld id="{5F37F444-C11C-464A-8934-FD9DE20D38FA}" type="slidenum">
              <a:rPr lang="pt-BR"/>
              <a:pPr>
                <a:defRPr/>
              </a:pPr>
              <a:t>‹nº›</a:t>
            </a:fld>
            <a:endParaRPr lang="pt-BR"/>
          </a:p>
        </p:txBody>
      </p:sp>
    </p:spTree>
    <p:extLst>
      <p:ext uri="{BB962C8B-B14F-4D97-AF65-F5344CB8AC3E}">
        <p14:creationId xmlns:p14="http://schemas.microsoft.com/office/powerpoint/2010/main" xmlns="" val="84085011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0" nodeType="withEffect">
                                  <p:stCondLst>
                                    <p:cond delay="0"/>
                                  </p:stCondLst>
                                  <p:childTnLst>
                                    <p:animMotion origin="layout" path="M 3.33333E-6 -3.40042E-6 L 0.58333 -3.40042E-6 " pathEditMode="relative" ptsTypes="AA">
                                      <p:cBhvr>
                                        <p:cTn id="6" dur="2000" fill="hold"/>
                                        <p:tgtEl>
                                          <p:spTgt spid="1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289A77C0-1054-43BF-9A46-AD3A4D8B5245}" type="datetimeFigureOut">
              <a:rPr lang="pt-BR"/>
              <a:pPr>
                <a:defRPr/>
              </a:pPr>
              <a:t>18/06/2014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A463B0CA-E984-4476-A277-EFCE090CC9CD}" type="slidenum">
              <a:rPr lang="pt-BR"/>
              <a:pPr>
                <a:defRPr/>
              </a:pPr>
              <a:t>‹nº›</a:t>
            </a:fld>
            <a:endParaRPr lang="pt-BR"/>
          </a:p>
        </p:txBody>
      </p:sp>
    </p:spTree>
    <p:extLst>
      <p:ext uri="{BB962C8B-B14F-4D97-AF65-F5344CB8AC3E}">
        <p14:creationId xmlns:p14="http://schemas.microsoft.com/office/powerpoint/2010/main" xmlns="" val="1094554722"/>
      </p:ext>
    </p:extLst>
  </p:cSld>
  <p:clrMapOvr>
    <a:masterClrMapping/>
  </p:clrMapOvr>
  <p:transition spd="slow">
    <p:wheel spokes="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86550" y="274638"/>
            <a:ext cx="2076450" cy="61563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76950" cy="61563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BBAF1877-057E-4A46-B3B3-2B5D7DDDCF05}" type="datetimeFigureOut">
              <a:rPr lang="pt-BR"/>
              <a:pPr>
                <a:defRPr/>
              </a:pPr>
              <a:t>18/06/2014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EE0BFEFC-31DA-4476-A3C2-73F28F95BB5D}" type="slidenum">
              <a:rPr lang="pt-BR"/>
              <a:pPr>
                <a:defRPr/>
              </a:pPr>
              <a:t>‹nº›</a:t>
            </a:fld>
            <a:endParaRPr lang="pt-BR"/>
          </a:p>
        </p:txBody>
      </p:sp>
    </p:spTree>
    <p:extLst>
      <p:ext uri="{BB962C8B-B14F-4D97-AF65-F5344CB8AC3E}">
        <p14:creationId xmlns:p14="http://schemas.microsoft.com/office/powerpoint/2010/main" xmlns="" val="772801245"/>
      </p:ext>
    </p:extLst>
  </p:cSld>
  <p:clrMapOvr>
    <a:masterClrMapping/>
  </p:clrMapOvr>
  <p:transition spd="slow">
    <p:wheel spokes="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pPr>
              <a:defRPr/>
            </a:pPr>
            <a:fld id="{B612C5BB-33C7-4821-8BEC-C6716524B468}"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5F37F444-C11C-464A-8934-FD9DE20D38FA}"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fld id="{6A1D04A9-D13D-48F3-9B36-26AE253D4516}"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5769818B-DDF0-4F91-80DE-DC83EABEEC9E}"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pPr>
              <a:defRPr/>
            </a:pPr>
            <a:fld id="{13B1FC71-501C-498F-A520-2327424F2523}"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489A1877-8E45-49D2-9576-6BD61EDCC614}"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pPr>
              <a:defRPr/>
            </a:pPr>
            <a:fld id="{1905D68D-C6C5-444B-A2D0-46F08D03587D}" type="datetimeFigureOut">
              <a:rPr lang="pt-BR" smtClean="0"/>
              <a:pPr>
                <a:defRPr/>
              </a:pPr>
              <a:t>18/06/2014</a:t>
            </a:fld>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C0FEF1C0-CBD3-4047-811F-BEFC44843047}"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pPr>
              <a:defRPr/>
            </a:pPr>
            <a:fld id="{2DBF1383-0799-4AA6-88FD-0FD48871B68E}" type="datetimeFigureOut">
              <a:rPr lang="pt-BR" smtClean="0"/>
              <a:pPr>
                <a:defRPr/>
              </a:pPr>
              <a:t>18/06/2014</a:t>
            </a:fld>
            <a:endParaRPr lang="pt-BR"/>
          </a:p>
        </p:txBody>
      </p:sp>
      <p:sp>
        <p:nvSpPr>
          <p:cNvPr id="8" name="Espaço Reservado para Rodapé 7"/>
          <p:cNvSpPr>
            <a:spLocks noGrp="1"/>
          </p:cNvSpPr>
          <p:nvPr>
            <p:ph type="ftr" sz="quarter" idx="11"/>
          </p:nvPr>
        </p:nvSpPr>
        <p:spPr/>
        <p:txBody>
          <a:bodyPr/>
          <a:lstStyle/>
          <a:p>
            <a:pPr>
              <a:defRPr/>
            </a:pPr>
            <a:endParaRPr lang="pt-BR"/>
          </a:p>
        </p:txBody>
      </p:sp>
      <p:sp>
        <p:nvSpPr>
          <p:cNvPr id="9" name="Espaço Reservado para Número de Slide 8"/>
          <p:cNvSpPr>
            <a:spLocks noGrp="1"/>
          </p:cNvSpPr>
          <p:nvPr>
            <p:ph type="sldNum" sz="quarter" idx="12"/>
          </p:nvPr>
        </p:nvSpPr>
        <p:spPr/>
        <p:txBody>
          <a:bodyPr/>
          <a:lstStyle/>
          <a:p>
            <a:pPr>
              <a:defRPr/>
            </a:pPr>
            <a:fld id="{A96740F2-5C64-4947-8AB7-12FAD9BEB6FA}"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pPr>
              <a:defRPr/>
            </a:pPr>
            <a:fld id="{0809BA3C-BD73-464D-A5E7-FAF8F6B64E50}" type="datetimeFigureOut">
              <a:rPr lang="pt-BR" smtClean="0"/>
              <a:pPr>
                <a:defRPr/>
              </a:pPr>
              <a:t>18/06/2014</a:t>
            </a:fld>
            <a:endParaRPr lang="pt-BR"/>
          </a:p>
        </p:txBody>
      </p:sp>
      <p:sp>
        <p:nvSpPr>
          <p:cNvPr id="4" name="Espaço Reservado para Rodapé 3"/>
          <p:cNvSpPr>
            <a:spLocks noGrp="1"/>
          </p:cNvSpPr>
          <p:nvPr>
            <p:ph type="ftr" sz="quarter" idx="11"/>
          </p:nvPr>
        </p:nvSpPr>
        <p:spPr/>
        <p:txBody>
          <a:bodyPr/>
          <a:lstStyle/>
          <a:p>
            <a:pPr>
              <a:defRPr/>
            </a:pPr>
            <a:endParaRPr lang="pt-BR"/>
          </a:p>
        </p:txBody>
      </p:sp>
      <p:sp>
        <p:nvSpPr>
          <p:cNvPr id="5" name="Espaço Reservado para Número de Slide 4"/>
          <p:cNvSpPr>
            <a:spLocks noGrp="1"/>
          </p:cNvSpPr>
          <p:nvPr>
            <p:ph type="sldNum" sz="quarter" idx="12"/>
          </p:nvPr>
        </p:nvSpPr>
        <p:spPr/>
        <p:txBody>
          <a:bodyPr/>
          <a:lstStyle/>
          <a:p>
            <a:pPr>
              <a:defRPr/>
            </a:pPr>
            <a:fld id="{B17E93AD-D767-4AF8-8608-24BAEACECA6A}"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pPr>
              <a:defRPr/>
            </a:pPr>
            <a:fld id="{4213048B-BDBA-47BE-9EA0-C01C8876F37F}" type="datetimeFigureOut">
              <a:rPr lang="pt-BR" smtClean="0"/>
              <a:pPr>
                <a:defRPr/>
              </a:pPr>
              <a:t>18/06/2014</a:t>
            </a:fld>
            <a:endParaRPr lang="pt-BR"/>
          </a:p>
        </p:txBody>
      </p:sp>
      <p:sp>
        <p:nvSpPr>
          <p:cNvPr id="3" name="Espaço Reservado para Rodapé 2"/>
          <p:cNvSpPr>
            <a:spLocks noGrp="1"/>
          </p:cNvSpPr>
          <p:nvPr>
            <p:ph type="ftr" sz="quarter" idx="11"/>
          </p:nvPr>
        </p:nvSpPr>
        <p:spPr/>
        <p:txBody>
          <a:bodyPr/>
          <a:lstStyle/>
          <a:p>
            <a:pPr>
              <a:defRPr/>
            </a:pPr>
            <a:endParaRPr lang="pt-BR"/>
          </a:p>
        </p:txBody>
      </p:sp>
      <p:sp>
        <p:nvSpPr>
          <p:cNvPr id="4" name="Espaço Reservado para Número de Slide 3"/>
          <p:cNvSpPr>
            <a:spLocks noGrp="1"/>
          </p:cNvSpPr>
          <p:nvPr>
            <p:ph type="sldNum" sz="quarter" idx="12"/>
          </p:nvPr>
        </p:nvSpPr>
        <p:spPr/>
        <p:txBody>
          <a:bodyPr/>
          <a:lstStyle/>
          <a:p>
            <a:pPr>
              <a:defRPr/>
            </a:pPr>
            <a:fld id="{9D02A2EF-95E3-4807-AC81-9BED920CE244}"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pPr>
              <a:defRPr/>
            </a:pPr>
            <a:fld id="{48A795AC-055D-4E90-9DE9-55271A91E3C3}" type="datetimeFigureOut">
              <a:rPr lang="pt-BR" smtClean="0"/>
              <a:pPr>
                <a:defRPr/>
              </a:pPr>
              <a:t>18/06/2014</a:t>
            </a:fld>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E20530D0-DECF-4BD8-9219-4BEE2E400401}"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6A1D04A9-D13D-48F3-9B36-26AE253D4516}" type="datetimeFigureOut">
              <a:rPr lang="pt-BR"/>
              <a:pPr>
                <a:defRPr/>
              </a:pPr>
              <a:t>18/06/2014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5769818B-DDF0-4F91-80DE-DC83EABEEC9E}" type="slidenum">
              <a:rPr lang="pt-BR"/>
              <a:pPr>
                <a:defRPr/>
              </a:pPr>
              <a:t>‹nº›</a:t>
            </a:fld>
            <a:endParaRPr lang="pt-BR"/>
          </a:p>
        </p:txBody>
      </p:sp>
    </p:spTree>
    <p:extLst>
      <p:ext uri="{BB962C8B-B14F-4D97-AF65-F5344CB8AC3E}">
        <p14:creationId xmlns:p14="http://schemas.microsoft.com/office/powerpoint/2010/main" xmlns="" val="37768245"/>
      </p:ext>
    </p:extLst>
  </p:cSld>
  <p:clrMapOvr>
    <a:masterClrMapping/>
  </p:clrMapOvr>
  <p:transition spd="slow">
    <p:wheel spokes="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pPr>
              <a:defRPr/>
            </a:pPr>
            <a:fld id="{F146831C-E0AD-46AE-A1DA-B10068CB42DD}" type="datetimeFigureOut">
              <a:rPr lang="pt-BR" smtClean="0"/>
              <a:pPr>
                <a:defRPr/>
              </a:pPr>
              <a:t>18/06/2014</a:t>
            </a:fld>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3135D27F-1AA2-4339-B5EA-5F16EA159B75}"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fld id="{289A77C0-1054-43BF-9A46-AD3A4D8B5245}"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A463B0CA-E984-4476-A277-EFCE090CC9CD}"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fld id="{BBAF1877-057E-4A46-B3B3-2B5D7DDDCF05}"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EE0BFEFC-31DA-4476-A3C2-73F28F95BB5D}"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EDD77674-6F59-42DA-AF54-50510D091DA5}"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39402033-F9A4-437F-BED1-8C0BB317F859}"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697AB790-C48F-4E74-B697-944342CBE39D}"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pPr>
              <a:defRPr/>
            </a:pPr>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9CE6CFB8-B831-448F-81F1-AFF6F6EB1757}"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pPr>
              <a:defRPr/>
            </a:pPr>
            <a:endParaRPr lang="pt-BR"/>
          </a:p>
        </p:txBody>
      </p:sp>
      <p:sp>
        <p:nvSpPr>
          <p:cNvPr id="8" name="Espaço Reservado para Rodapé 7"/>
          <p:cNvSpPr>
            <a:spLocks noGrp="1"/>
          </p:cNvSpPr>
          <p:nvPr>
            <p:ph type="ftr" sz="quarter" idx="11"/>
          </p:nvPr>
        </p:nvSpPr>
        <p:spPr/>
        <p:txBody>
          <a:bodyPr/>
          <a:lstStyle/>
          <a:p>
            <a:pPr>
              <a:defRPr/>
            </a:pPr>
            <a:endParaRPr lang="pt-BR"/>
          </a:p>
        </p:txBody>
      </p:sp>
      <p:sp>
        <p:nvSpPr>
          <p:cNvPr id="9" name="Espaço Reservado para Número de Slide 8"/>
          <p:cNvSpPr>
            <a:spLocks noGrp="1"/>
          </p:cNvSpPr>
          <p:nvPr>
            <p:ph type="sldNum" sz="quarter" idx="12"/>
          </p:nvPr>
        </p:nvSpPr>
        <p:spPr/>
        <p:txBody>
          <a:bodyPr/>
          <a:lstStyle/>
          <a:p>
            <a:pPr>
              <a:defRPr/>
            </a:pPr>
            <a:fld id="{871602DA-DF6E-4688-9C0F-261E63FCDE54}"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pPr>
              <a:defRPr/>
            </a:pPr>
            <a:endParaRPr lang="pt-BR"/>
          </a:p>
        </p:txBody>
      </p:sp>
      <p:sp>
        <p:nvSpPr>
          <p:cNvPr id="4" name="Espaço Reservado para Rodapé 3"/>
          <p:cNvSpPr>
            <a:spLocks noGrp="1"/>
          </p:cNvSpPr>
          <p:nvPr>
            <p:ph type="ftr" sz="quarter" idx="11"/>
          </p:nvPr>
        </p:nvSpPr>
        <p:spPr/>
        <p:txBody>
          <a:bodyPr/>
          <a:lstStyle/>
          <a:p>
            <a:pPr>
              <a:defRPr/>
            </a:pPr>
            <a:endParaRPr lang="pt-BR"/>
          </a:p>
        </p:txBody>
      </p:sp>
      <p:sp>
        <p:nvSpPr>
          <p:cNvPr id="5" name="Espaço Reservado para Número de Slide 4"/>
          <p:cNvSpPr>
            <a:spLocks noGrp="1"/>
          </p:cNvSpPr>
          <p:nvPr>
            <p:ph type="sldNum" sz="quarter" idx="12"/>
          </p:nvPr>
        </p:nvSpPr>
        <p:spPr/>
        <p:txBody>
          <a:bodyPr/>
          <a:lstStyle/>
          <a:p>
            <a:pPr>
              <a:defRPr/>
            </a:pPr>
            <a:fld id="{8CB4136C-0BCA-49BD-AB33-5BFD44D92E9D}"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pPr>
              <a:defRPr/>
            </a:pPr>
            <a:endParaRPr lang="pt-BR"/>
          </a:p>
        </p:txBody>
      </p:sp>
      <p:sp>
        <p:nvSpPr>
          <p:cNvPr id="3" name="Espaço Reservado para Rodapé 2"/>
          <p:cNvSpPr>
            <a:spLocks noGrp="1"/>
          </p:cNvSpPr>
          <p:nvPr>
            <p:ph type="ftr" sz="quarter" idx="11"/>
          </p:nvPr>
        </p:nvSpPr>
        <p:spPr/>
        <p:txBody>
          <a:bodyPr/>
          <a:lstStyle/>
          <a:p>
            <a:pPr>
              <a:defRPr/>
            </a:pPr>
            <a:endParaRPr lang="pt-BR"/>
          </a:p>
        </p:txBody>
      </p:sp>
      <p:sp>
        <p:nvSpPr>
          <p:cNvPr id="4" name="Espaço Reservado para Número de Slide 3"/>
          <p:cNvSpPr>
            <a:spLocks noGrp="1"/>
          </p:cNvSpPr>
          <p:nvPr>
            <p:ph type="sldNum" sz="quarter" idx="12"/>
          </p:nvPr>
        </p:nvSpPr>
        <p:spPr/>
        <p:txBody>
          <a:bodyPr/>
          <a:lstStyle/>
          <a:p>
            <a:pPr>
              <a:defRPr/>
            </a:pPr>
            <a:fld id="{4680EEE3-C5A8-489D-96F0-4D9DA622D711}"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lvl1pPr>
              <a:defRPr/>
            </a:lvl1pPr>
          </a:lstStyle>
          <a:p>
            <a:pPr>
              <a:defRPr/>
            </a:pPr>
            <a:fld id="{13B1FC71-501C-498F-A520-2327424F2523}" type="datetimeFigureOut">
              <a:rPr lang="pt-BR"/>
              <a:pPr>
                <a:defRPr/>
              </a:pPr>
              <a:t>18/06/2014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489A1877-8E45-49D2-9576-6BD61EDCC614}" type="slidenum">
              <a:rPr lang="pt-BR"/>
              <a:pPr>
                <a:defRPr/>
              </a:pPr>
              <a:t>‹nº›</a:t>
            </a:fld>
            <a:endParaRPr lang="pt-BR"/>
          </a:p>
        </p:txBody>
      </p:sp>
    </p:spTree>
    <p:extLst>
      <p:ext uri="{BB962C8B-B14F-4D97-AF65-F5344CB8AC3E}">
        <p14:creationId xmlns:p14="http://schemas.microsoft.com/office/powerpoint/2010/main" xmlns="" val="3428614079"/>
      </p:ext>
    </p:extLst>
  </p:cSld>
  <p:clrMapOvr>
    <a:masterClrMapping/>
  </p:clrMapOvr>
  <p:transition spd="slow">
    <p:wheel spokes="1"/>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pPr>
              <a:defRPr/>
            </a:pPr>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5B442D1F-B52A-404E-A30C-0B797F44796B}"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pPr>
              <a:defRPr/>
            </a:pPr>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5F237B9F-114D-42DF-8733-7223B0334314}"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9861DBA7-36AB-4484-A888-DF2FCD554A3B}"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CBB38828-72E3-4407-9D32-32D70DF25955}"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Triângulo retângu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ítu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t-BR" smtClean="0"/>
              <a:t>Clique para editar o estilo do título mestre</a:t>
            </a:r>
            <a:endParaRPr kumimoji="0"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grpSp>
        <p:nvGrpSpPr>
          <p:cNvPr id="2" name="Grupo 1"/>
          <p:cNvGrpSpPr/>
          <p:nvPr/>
        </p:nvGrpSpPr>
        <p:grpSpPr>
          <a:xfrm>
            <a:off x="-3765" y="4953000"/>
            <a:ext cx="9147765" cy="1912088"/>
            <a:chOff x="-3765" y="4832896"/>
            <a:chExt cx="9147765" cy="2032192"/>
          </a:xfrm>
        </p:grpSpPr>
        <p:sp>
          <p:nvSpPr>
            <p:cNvPr id="7" name="Forma liv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a liv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a liv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ector reto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ço Reservado para Data 29"/>
          <p:cNvSpPr>
            <a:spLocks noGrp="1"/>
          </p:cNvSpPr>
          <p:nvPr>
            <p:ph type="dt" sz="half" idx="10"/>
          </p:nvPr>
        </p:nvSpPr>
        <p:spPr/>
        <p:txBody>
          <a:bodyPr/>
          <a:lstStyle>
            <a:lvl1pPr>
              <a:defRPr>
                <a:solidFill>
                  <a:srgbClr val="FFFFFF"/>
                </a:solidFill>
              </a:defRPr>
            </a:lvl1pPr>
            <a:extLst/>
          </a:lstStyle>
          <a:p>
            <a:pPr>
              <a:defRPr/>
            </a:pPr>
            <a:fld id="{B612C5BB-33C7-4821-8BEC-C6716524B468}" type="datetimeFigureOut">
              <a:rPr lang="pt-BR" smtClean="0"/>
              <a:pPr>
                <a:defRPr/>
              </a:pPr>
              <a:t>18/06/2014</a:t>
            </a:fld>
            <a:endParaRPr lang="pt-BR"/>
          </a:p>
        </p:txBody>
      </p:sp>
      <p:sp>
        <p:nvSpPr>
          <p:cNvPr id="19" name="Espaço Reservado para Rodapé 18"/>
          <p:cNvSpPr>
            <a:spLocks noGrp="1"/>
          </p:cNvSpPr>
          <p:nvPr>
            <p:ph type="ftr" sz="quarter" idx="11"/>
          </p:nvPr>
        </p:nvSpPr>
        <p:spPr/>
        <p:txBody>
          <a:bodyPr/>
          <a:lstStyle>
            <a:lvl1pPr>
              <a:defRPr>
                <a:solidFill>
                  <a:schemeClr val="accent1">
                    <a:tint val="20000"/>
                  </a:schemeClr>
                </a:solidFill>
              </a:defRPr>
            </a:lvl1pPr>
            <a:extLst/>
          </a:lstStyle>
          <a:p>
            <a:pPr>
              <a:defRPr/>
            </a:pPr>
            <a:endParaRPr lang="pt-BR"/>
          </a:p>
        </p:txBody>
      </p:sp>
      <p:sp>
        <p:nvSpPr>
          <p:cNvPr id="27" name="Espaço Reservado para Número de Slide 26"/>
          <p:cNvSpPr>
            <a:spLocks noGrp="1"/>
          </p:cNvSpPr>
          <p:nvPr>
            <p:ph type="sldNum" sz="quarter" idx="12"/>
          </p:nvPr>
        </p:nvSpPr>
        <p:spPr/>
        <p:txBody>
          <a:bodyPr/>
          <a:lstStyle>
            <a:lvl1pPr>
              <a:defRPr>
                <a:solidFill>
                  <a:srgbClr val="FFFFFF"/>
                </a:solidFill>
              </a:defRPr>
            </a:lvl1pPr>
            <a:extLst/>
          </a:lstStyle>
          <a:p>
            <a:pPr>
              <a:defRPr/>
            </a:pPr>
            <a:fld id="{5F37F444-C11C-464A-8934-FD9DE20D38FA}"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fld id="{6A1D04A9-D13D-48F3-9B36-26AE253D4516}"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5769818B-DDF0-4F91-80DE-DC83EABEEC9E}" type="slidenum">
              <a:rPr lang="pt-BR" smtClean="0"/>
              <a:pPr>
                <a:defRPr/>
              </a:pPr>
              <a:t>‹nº›</a:t>
            </a:fld>
            <a:endParaRPr lang="pt-BR"/>
          </a:p>
        </p:txBody>
      </p:sp>
      <p:sp>
        <p:nvSpPr>
          <p:cNvPr id="7" name="Título 6"/>
          <p:cNvSpPr>
            <a:spLocks noGrp="1"/>
          </p:cNvSpPr>
          <p:nvPr>
            <p:ph type="title"/>
          </p:nvPr>
        </p:nvSpPr>
        <p:spPr/>
        <p:txBody>
          <a:bodyPr rtlCol="0"/>
          <a:lstStyle>
            <a:extLst/>
          </a:lstStyle>
          <a:p>
            <a:r>
              <a:rPr kumimoji="0" lang="pt-BR" smtClean="0"/>
              <a:t>Clique para editar o estilo do título mestre</a:t>
            </a:r>
            <a:endParaRPr kumimoji="0" lang="en-US"/>
          </a:p>
        </p:txBody>
      </p:sp>
    </p:spTree>
  </p:cSld>
  <p:clrMapOvr>
    <a:masterClrMapping/>
  </p:clrMapOvr>
  <p:transition spd="slow">
    <p:wheel spokes="1"/>
  </p:transition>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extLst/>
          </a:lstStyle>
          <a:p>
            <a:pPr>
              <a:defRPr/>
            </a:pPr>
            <a:fld id="{13B1FC71-501C-498F-A520-2327424F2523}"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489A1877-8E45-49D2-9576-6BD61EDCC614}" type="slidenum">
              <a:rPr lang="pt-BR" smtClean="0"/>
              <a:pPr>
                <a:defRPr/>
              </a:pPr>
              <a:t>‹nº›</a:t>
            </a:fld>
            <a:endParaRPr lang="pt-BR"/>
          </a:p>
        </p:txBody>
      </p:sp>
      <p:sp>
        <p:nvSpPr>
          <p:cNvPr id="7" name="Divis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Divis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2">
        <a:schemeClr val="bg1"/>
      </p:bgRef>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pPr>
              <a:defRPr/>
            </a:pPr>
            <a:fld id="{1905D68D-C6C5-444B-A2D0-46F08D03587D}" type="datetimeFigureOut">
              <a:rPr lang="pt-BR" smtClean="0"/>
              <a:pPr>
                <a:defRPr/>
              </a:pPr>
              <a:t>18/06/2014</a:t>
            </a:fld>
            <a:endParaRPr lang="pt-BR"/>
          </a:p>
        </p:txBody>
      </p:sp>
      <p:sp>
        <p:nvSpPr>
          <p:cNvPr id="6" name="Espaço Reservado para Rodapé 5"/>
          <p:cNvSpPr>
            <a:spLocks noGrp="1"/>
          </p:cNvSpPr>
          <p:nvPr>
            <p:ph type="ftr" sz="quarter" idx="11"/>
          </p:nvPr>
        </p:nvSpPr>
        <p:spPr/>
        <p:txBody>
          <a:bodyPr/>
          <a:lstStyle>
            <a:extLst/>
          </a:lstStyle>
          <a:p>
            <a:pPr>
              <a:defRPr/>
            </a:pPr>
            <a:endParaRPr lang="pt-BR"/>
          </a:p>
        </p:txBody>
      </p:sp>
      <p:sp>
        <p:nvSpPr>
          <p:cNvPr id="7" name="Espaço Reservado para Número de Slide 6"/>
          <p:cNvSpPr>
            <a:spLocks noGrp="1"/>
          </p:cNvSpPr>
          <p:nvPr>
            <p:ph type="sldNum" sz="quarter" idx="12"/>
          </p:nvPr>
        </p:nvSpPr>
        <p:spPr/>
        <p:txBody>
          <a:bodyPr/>
          <a:lstStyle>
            <a:extLst/>
          </a:lstStyle>
          <a:p>
            <a:pPr>
              <a:defRPr/>
            </a:pPr>
            <a:fld id="{C0FEF1C0-CBD3-4047-811F-BEFC44843047}" type="slidenum">
              <a:rPr lang="pt-BR" smtClean="0"/>
              <a:pPr>
                <a:defRPr/>
              </a:pPr>
              <a:t>‹nº›</a:t>
            </a:fld>
            <a:endParaRPr lang="pt-BR"/>
          </a:p>
        </p:txBody>
      </p:sp>
      <p:sp>
        <p:nvSpPr>
          <p:cNvPr id="8" name="Título 7"/>
          <p:cNvSpPr>
            <a:spLocks noGrp="1"/>
          </p:cNvSpPr>
          <p:nvPr>
            <p:ph type="title"/>
          </p:nvPr>
        </p:nvSpPr>
        <p:spPr/>
        <p:txBody>
          <a:bodyPr rtlCol="0"/>
          <a:lstStyle>
            <a:extLst/>
          </a:lstStyle>
          <a:p>
            <a:r>
              <a:rPr kumimoji="0" lang="pt-BR" smtClean="0"/>
              <a:t>Clique para editar o estilo do título mestre</a:t>
            </a:r>
            <a:endParaRPr kumimoji="0" lang="en-US"/>
          </a:p>
        </p:txBody>
      </p:sp>
    </p:spTree>
  </p:cSld>
  <p:clrMapOvr>
    <a:overrideClrMapping bg1="dk1" tx1="lt1" bg2="dk2" tx2="lt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pPr>
              <a:defRPr/>
            </a:pPr>
            <a:fld id="{2DBF1383-0799-4AA6-88FD-0FD48871B68E}" type="datetimeFigureOut">
              <a:rPr lang="pt-BR" smtClean="0"/>
              <a:pPr>
                <a:defRPr/>
              </a:pPr>
              <a:t>18/06/2014</a:t>
            </a:fld>
            <a:endParaRPr lang="pt-BR"/>
          </a:p>
        </p:txBody>
      </p:sp>
      <p:sp>
        <p:nvSpPr>
          <p:cNvPr id="8" name="Espaço Reservado para Rodapé 7"/>
          <p:cNvSpPr>
            <a:spLocks noGrp="1"/>
          </p:cNvSpPr>
          <p:nvPr>
            <p:ph type="ftr" sz="quarter" idx="11"/>
          </p:nvPr>
        </p:nvSpPr>
        <p:spPr/>
        <p:txBody>
          <a:bodyPr/>
          <a:lstStyle>
            <a:extLst/>
          </a:lstStyle>
          <a:p>
            <a:pPr>
              <a:defRPr/>
            </a:pPr>
            <a:endParaRPr lang="pt-BR"/>
          </a:p>
        </p:txBody>
      </p:sp>
      <p:sp>
        <p:nvSpPr>
          <p:cNvPr id="9" name="Espaço Reservado para Número de Slide 8"/>
          <p:cNvSpPr>
            <a:spLocks noGrp="1"/>
          </p:cNvSpPr>
          <p:nvPr>
            <p:ph type="sldNum" sz="quarter" idx="12"/>
          </p:nvPr>
        </p:nvSpPr>
        <p:spPr/>
        <p:txBody>
          <a:bodyPr/>
          <a:lstStyle>
            <a:extLst/>
          </a:lstStyle>
          <a:p>
            <a:pPr>
              <a:defRPr/>
            </a:pPr>
            <a:fld id="{A96740F2-5C64-4947-8AB7-12FAD9BEB6FA}" type="slidenum">
              <a:rPr lang="pt-BR" smtClean="0"/>
              <a:pPr>
                <a:defRPr/>
              </a:pPr>
              <a:t>‹nº›</a:t>
            </a:fld>
            <a:endParaRPr lang="pt-BR"/>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mente título">
    <p:bg>
      <p:bgRef idx="1002">
        <a:schemeClr val="bg1"/>
      </p:bgRef>
    </p:bg>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extLst/>
          </a:lstStyle>
          <a:p>
            <a:pPr>
              <a:defRPr/>
            </a:pPr>
            <a:fld id="{0809BA3C-BD73-464D-A5E7-FAF8F6B64E50}" type="datetimeFigureOut">
              <a:rPr lang="pt-BR" smtClean="0"/>
              <a:pPr>
                <a:defRPr/>
              </a:pPr>
              <a:t>18/06/2014</a:t>
            </a:fld>
            <a:endParaRPr lang="pt-BR"/>
          </a:p>
        </p:txBody>
      </p:sp>
      <p:sp>
        <p:nvSpPr>
          <p:cNvPr id="4" name="Espaço Reservado para Rodapé 3"/>
          <p:cNvSpPr>
            <a:spLocks noGrp="1"/>
          </p:cNvSpPr>
          <p:nvPr>
            <p:ph type="ftr" sz="quarter" idx="11"/>
          </p:nvPr>
        </p:nvSpPr>
        <p:spPr/>
        <p:txBody>
          <a:bodyPr/>
          <a:lstStyle>
            <a:extLst/>
          </a:lstStyle>
          <a:p>
            <a:pPr>
              <a:defRPr/>
            </a:pPr>
            <a:endParaRPr lang="pt-BR"/>
          </a:p>
        </p:txBody>
      </p:sp>
      <p:sp>
        <p:nvSpPr>
          <p:cNvPr id="5" name="Espaço Reservado para Número de Slide 4"/>
          <p:cNvSpPr>
            <a:spLocks noGrp="1"/>
          </p:cNvSpPr>
          <p:nvPr>
            <p:ph type="sldNum" sz="quarter" idx="12"/>
          </p:nvPr>
        </p:nvSpPr>
        <p:spPr/>
        <p:txBody>
          <a:bodyPr/>
          <a:lstStyle>
            <a:extLst/>
          </a:lstStyle>
          <a:p>
            <a:pPr>
              <a:defRPr/>
            </a:pPr>
            <a:fld id="{B17E93AD-D767-4AF8-8608-24BAEACECA6A}" type="slidenum">
              <a:rPr lang="pt-BR" smtClean="0"/>
              <a:pPr>
                <a:defRPr/>
              </a:pPr>
              <a:t>‹nº›</a:t>
            </a:fld>
            <a:endParaRPr lang="pt-BR"/>
          </a:p>
        </p:txBody>
      </p:sp>
      <p:sp>
        <p:nvSpPr>
          <p:cNvPr id="6" name="Título 5"/>
          <p:cNvSpPr>
            <a:spLocks noGrp="1"/>
          </p:cNvSpPr>
          <p:nvPr>
            <p:ph type="title"/>
          </p:nvPr>
        </p:nvSpPr>
        <p:spPr/>
        <p:txBody>
          <a:bodyPr rtlCol="0"/>
          <a:lstStyle>
            <a:extLst/>
          </a:lstStyle>
          <a:p>
            <a:r>
              <a:rPr kumimoji="0" lang="pt-BR" smtClean="0"/>
              <a:t>Clique para editar o estilo do título mestre</a:t>
            </a:r>
            <a:endParaRPr kumimoji="0" lang="en-US"/>
          </a:p>
        </p:txBody>
      </p:sp>
    </p:spTree>
  </p:cSld>
  <p:clrMapOvr>
    <a:overrideClrMapping bg1="dk1" tx1="lt1" bg2="dk2" tx2="lt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533400" y="1905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724400" y="1905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lvl1pPr>
              <a:defRPr/>
            </a:lvl1pPr>
          </a:lstStyle>
          <a:p>
            <a:pPr>
              <a:defRPr/>
            </a:pPr>
            <a:fld id="{1905D68D-C6C5-444B-A2D0-46F08D03587D}" type="datetimeFigureOut">
              <a:rPr lang="pt-BR"/>
              <a:pPr>
                <a:defRPr/>
              </a:pPr>
              <a:t>18/06/2014</a:t>
            </a:fld>
            <a:endParaRPr lang="pt-BR"/>
          </a:p>
        </p:txBody>
      </p:sp>
      <p:sp>
        <p:nvSpPr>
          <p:cNvPr id="6" name="Espaço Reservado para Rodapé 5"/>
          <p:cNvSpPr>
            <a:spLocks noGrp="1"/>
          </p:cNvSpPr>
          <p:nvPr>
            <p:ph type="ftr" sz="quarter" idx="11"/>
          </p:nvPr>
        </p:nvSpPr>
        <p:spPr/>
        <p:txBody>
          <a:bodyPr/>
          <a:lstStyle>
            <a:lvl1pPr>
              <a:defRPr/>
            </a:lvl1pPr>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lstStyle>
          <a:p>
            <a:pPr>
              <a:defRPr/>
            </a:pPr>
            <a:fld id="{C0FEF1C0-CBD3-4047-811F-BEFC44843047}" type="slidenum">
              <a:rPr lang="pt-BR"/>
              <a:pPr>
                <a:defRPr/>
              </a:pPr>
              <a:t>‹nº›</a:t>
            </a:fld>
            <a:endParaRPr lang="pt-BR"/>
          </a:p>
        </p:txBody>
      </p:sp>
    </p:spTree>
    <p:extLst>
      <p:ext uri="{BB962C8B-B14F-4D97-AF65-F5344CB8AC3E}">
        <p14:creationId xmlns:p14="http://schemas.microsoft.com/office/powerpoint/2010/main" xmlns="" val="134621598"/>
      </p:ext>
    </p:extLst>
  </p:cSld>
  <p:clrMapOvr>
    <a:masterClrMapping/>
  </p:clrMapOvr>
  <p:transition spd="slow">
    <p:wheel spokes="1"/>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pPr>
              <a:defRPr/>
            </a:pPr>
            <a:fld id="{4213048B-BDBA-47BE-9EA0-C01C8876F37F}" type="datetimeFigureOut">
              <a:rPr lang="pt-BR" smtClean="0"/>
              <a:pPr>
                <a:defRPr/>
              </a:pPr>
              <a:t>18/06/2014</a:t>
            </a:fld>
            <a:endParaRPr lang="pt-BR"/>
          </a:p>
        </p:txBody>
      </p:sp>
      <p:sp>
        <p:nvSpPr>
          <p:cNvPr id="3" name="Espaço Reservado para Rodapé 2"/>
          <p:cNvSpPr>
            <a:spLocks noGrp="1"/>
          </p:cNvSpPr>
          <p:nvPr>
            <p:ph type="ftr" sz="quarter" idx="11"/>
          </p:nvPr>
        </p:nvSpPr>
        <p:spPr/>
        <p:txBody>
          <a:bodyPr/>
          <a:lstStyle>
            <a:extLst/>
          </a:lstStyle>
          <a:p>
            <a:pPr>
              <a:defRPr/>
            </a:pPr>
            <a:endParaRPr lang="pt-BR"/>
          </a:p>
        </p:txBody>
      </p:sp>
      <p:sp>
        <p:nvSpPr>
          <p:cNvPr id="4" name="Espaço Reservado para Número de Slide 3"/>
          <p:cNvSpPr>
            <a:spLocks noGrp="1"/>
          </p:cNvSpPr>
          <p:nvPr>
            <p:ph type="sldNum" sz="quarter" idx="12"/>
          </p:nvPr>
        </p:nvSpPr>
        <p:spPr/>
        <p:txBody>
          <a:bodyPr/>
          <a:lstStyle>
            <a:extLst/>
          </a:lstStyle>
          <a:p>
            <a:pPr>
              <a:defRPr/>
            </a:pPr>
            <a:fld id="{9D02A2EF-95E3-4807-AC81-9BED920CE244}"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a:xfrm>
            <a:off x="6727032" y="6407944"/>
            <a:ext cx="1920240" cy="365760"/>
          </a:xfrm>
        </p:spPr>
        <p:txBody>
          <a:bodyPr/>
          <a:lstStyle>
            <a:extLst/>
          </a:lstStyle>
          <a:p>
            <a:pPr>
              <a:defRPr/>
            </a:pPr>
            <a:fld id="{48A795AC-055D-4E90-9DE9-55271A91E3C3}" type="datetimeFigureOut">
              <a:rPr lang="pt-BR" smtClean="0"/>
              <a:pPr>
                <a:defRPr/>
              </a:pPr>
              <a:t>18/06/2014</a:t>
            </a:fld>
            <a:endParaRPr lang="pt-BR"/>
          </a:p>
        </p:txBody>
      </p:sp>
      <p:sp>
        <p:nvSpPr>
          <p:cNvPr id="6" name="Espaço Reservado para Rodapé 5"/>
          <p:cNvSpPr>
            <a:spLocks noGrp="1"/>
          </p:cNvSpPr>
          <p:nvPr>
            <p:ph type="ftr" sz="quarter" idx="11"/>
          </p:nvPr>
        </p:nvSpPr>
        <p:spPr/>
        <p:txBody>
          <a:bodyPr/>
          <a:lstStyle>
            <a:extLst/>
          </a:lstStyle>
          <a:p>
            <a:pPr>
              <a:defRPr/>
            </a:pPr>
            <a:endParaRPr lang="pt-BR"/>
          </a:p>
        </p:txBody>
      </p:sp>
      <p:sp>
        <p:nvSpPr>
          <p:cNvPr id="7" name="Espaço Reservado para Número de Slide 6"/>
          <p:cNvSpPr>
            <a:spLocks noGrp="1"/>
          </p:cNvSpPr>
          <p:nvPr>
            <p:ph type="sldNum" sz="quarter" idx="12"/>
          </p:nvPr>
        </p:nvSpPr>
        <p:spPr/>
        <p:txBody>
          <a:bodyPr/>
          <a:lstStyle>
            <a:extLst/>
          </a:lstStyle>
          <a:p>
            <a:pPr>
              <a:defRPr/>
            </a:pPr>
            <a:fld id="{E20530D0-DECF-4BD8-9219-4BEE2E400401}" type="slidenum">
              <a:rPr lang="pt-BR" smtClean="0"/>
              <a:pPr>
                <a:defRPr/>
              </a:pPr>
              <a:t>‹nº›</a:t>
            </a:fld>
            <a:endParaRPr lang="pt-BR"/>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2">
        <a:schemeClr val="bg1"/>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os estilos do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t-BR" smtClean="0"/>
              <a:t>Clique no ícone para adicionar uma imagem</a:t>
            </a:r>
            <a:endParaRPr kumimoji="0" lang="en-US" dirty="0"/>
          </a:p>
        </p:txBody>
      </p:sp>
      <p:sp>
        <p:nvSpPr>
          <p:cNvPr id="5" name="Espaço Reservado para Data 4"/>
          <p:cNvSpPr>
            <a:spLocks noGrp="1"/>
          </p:cNvSpPr>
          <p:nvPr>
            <p:ph type="dt" sz="half" idx="10"/>
          </p:nvPr>
        </p:nvSpPr>
        <p:spPr/>
        <p:txBody>
          <a:bodyPr/>
          <a:lstStyle>
            <a:lvl1pPr>
              <a:defRPr>
                <a:solidFill>
                  <a:schemeClr val="tx1"/>
                </a:solidFill>
              </a:defRPr>
            </a:lvl1pPr>
            <a:extLst/>
          </a:lstStyle>
          <a:p>
            <a:pPr>
              <a:defRPr/>
            </a:pPr>
            <a:fld id="{F146831C-E0AD-46AE-A1DA-B10068CB42DD}" type="datetimeFigureOut">
              <a:rPr lang="pt-BR" smtClean="0"/>
              <a:pPr>
                <a:defRPr/>
              </a:pPr>
              <a:t>18/06/2014</a:t>
            </a:fld>
            <a:endParaRPr lang="pt-BR"/>
          </a:p>
        </p:txBody>
      </p:sp>
      <p:sp>
        <p:nvSpPr>
          <p:cNvPr id="6" name="Espaço Reservado para Rodapé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solidFill>
                  <a:schemeClr val="tx1"/>
                </a:solidFill>
              </a:defRPr>
            </a:lvl1pPr>
            <a:extLst/>
          </a:lstStyle>
          <a:p>
            <a:pPr>
              <a:defRPr/>
            </a:pPr>
            <a:fld id="{3135D27F-1AA2-4339-B5EA-5F16EA159B75}" type="slidenum">
              <a:rPr lang="pt-BR" smtClean="0"/>
              <a:pPr>
                <a:defRPr/>
              </a:pPr>
              <a:t>‹nº›</a:t>
            </a:fld>
            <a:endParaRPr lang="pt-BR"/>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t-BR" smtClean="0"/>
              <a:t>Clique para editar o estilo do título mestre</a:t>
            </a:r>
            <a:endParaRPr kumimoji="0" lang="en-US"/>
          </a:p>
        </p:txBody>
      </p:sp>
      <p:sp>
        <p:nvSpPr>
          <p:cNvPr id="8" name="Forma liv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a liv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ângulo retângulo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ector reto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ivis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Divis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fld id="{289A77C0-1054-43BF-9A46-AD3A4D8B5245}"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A463B0CA-E984-4476-A277-EFCE090CC9CD}"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fld id="{BBAF1877-057E-4A46-B3B3-2B5D7DDDCF05}"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EE0BFEFC-31DA-4476-A3C2-73F28F95BB5D}"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Triângulo retângu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ítu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t-BR" smtClean="0"/>
              <a:t>Clique para editar o estilo do título mestre</a:t>
            </a:r>
            <a:endParaRPr kumimoji="0"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grpSp>
        <p:nvGrpSpPr>
          <p:cNvPr id="2" name="Grupo 1"/>
          <p:cNvGrpSpPr/>
          <p:nvPr/>
        </p:nvGrpSpPr>
        <p:grpSpPr>
          <a:xfrm>
            <a:off x="-3765" y="4953000"/>
            <a:ext cx="9147765" cy="1912088"/>
            <a:chOff x="-3765" y="4832896"/>
            <a:chExt cx="9147765" cy="2032192"/>
          </a:xfrm>
        </p:grpSpPr>
        <p:sp>
          <p:nvSpPr>
            <p:cNvPr id="7" name="Forma liv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a liv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a liv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ector reto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ço Reservado para Data 29"/>
          <p:cNvSpPr>
            <a:spLocks noGrp="1"/>
          </p:cNvSpPr>
          <p:nvPr>
            <p:ph type="dt" sz="half" idx="10"/>
          </p:nvPr>
        </p:nvSpPr>
        <p:spPr/>
        <p:txBody>
          <a:bodyPr/>
          <a:lstStyle>
            <a:lvl1pPr>
              <a:defRPr>
                <a:solidFill>
                  <a:srgbClr val="FFFFFF"/>
                </a:solidFill>
              </a:defRPr>
            </a:lvl1pPr>
            <a:extLst/>
          </a:lstStyle>
          <a:p>
            <a:pPr>
              <a:defRPr/>
            </a:pPr>
            <a:fld id="{B612C5BB-33C7-4821-8BEC-C6716524B468}" type="datetimeFigureOut">
              <a:rPr lang="pt-BR" smtClean="0"/>
              <a:pPr>
                <a:defRPr/>
              </a:pPr>
              <a:t>18/06/2014</a:t>
            </a:fld>
            <a:endParaRPr lang="pt-BR"/>
          </a:p>
        </p:txBody>
      </p:sp>
      <p:sp>
        <p:nvSpPr>
          <p:cNvPr id="19" name="Espaço Reservado para Rodapé 18"/>
          <p:cNvSpPr>
            <a:spLocks noGrp="1"/>
          </p:cNvSpPr>
          <p:nvPr>
            <p:ph type="ftr" sz="quarter" idx="11"/>
          </p:nvPr>
        </p:nvSpPr>
        <p:spPr/>
        <p:txBody>
          <a:bodyPr/>
          <a:lstStyle>
            <a:lvl1pPr>
              <a:defRPr>
                <a:solidFill>
                  <a:schemeClr val="accent1">
                    <a:tint val="20000"/>
                  </a:schemeClr>
                </a:solidFill>
              </a:defRPr>
            </a:lvl1pPr>
            <a:extLst/>
          </a:lstStyle>
          <a:p>
            <a:pPr>
              <a:defRPr/>
            </a:pPr>
            <a:endParaRPr lang="pt-BR"/>
          </a:p>
        </p:txBody>
      </p:sp>
      <p:sp>
        <p:nvSpPr>
          <p:cNvPr id="27" name="Espaço Reservado para Número de Slide 26"/>
          <p:cNvSpPr>
            <a:spLocks noGrp="1"/>
          </p:cNvSpPr>
          <p:nvPr>
            <p:ph type="sldNum" sz="quarter" idx="12"/>
          </p:nvPr>
        </p:nvSpPr>
        <p:spPr/>
        <p:txBody>
          <a:bodyPr/>
          <a:lstStyle>
            <a:lvl1pPr>
              <a:defRPr>
                <a:solidFill>
                  <a:srgbClr val="FFFFFF"/>
                </a:solidFill>
              </a:defRPr>
            </a:lvl1pPr>
            <a:extLst/>
          </a:lstStyle>
          <a:p>
            <a:pPr>
              <a:defRPr/>
            </a:pPr>
            <a:fld id="{5F37F444-C11C-464A-8934-FD9DE20D38FA}"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fld id="{6A1D04A9-D13D-48F3-9B36-26AE253D4516}"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5769818B-DDF0-4F91-80DE-DC83EABEEC9E}" type="slidenum">
              <a:rPr lang="pt-BR" smtClean="0"/>
              <a:pPr>
                <a:defRPr/>
              </a:pPr>
              <a:t>‹nº›</a:t>
            </a:fld>
            <a:endParaRPr lang="pt-BR"/>
          </a:p>
        </p:txBody>
      </p:sp>
      <p:sp>
        <p:nvSpPr>
          <p:cNvPr id="7" name="Título 6"/>
          <p:cNvSpPr>
            <a:spLocks noGrp="1"/>
          </p:cNvSpPr>
          <p:nvPr>
            <p:ph type="title"/>
          </p:nvPr>
        </p:nvSpPr>
        <p:spPr/>
        <p:txBody>
          <a:bodyPr rtlCol="0"/>
          <a:lstStyle>
            <a:extLst/>
          </a:lstStyle>
          <a:p>
            <a:r>
              <a:rPr kumimoji="0" lang="pt-BR" smtClean="0"/>
              <a:t>Clique para editar o estilo do título mestre</a:t>
            </a:r>
            <a:endParaRPr kumimoji="0" lang="en-US"/>
          </a:p>
        </p:txBody>
      </p:sp>
    </p:spTree>
  </p:cSld>
  <p:clrMapOvr>
    <a:masterClrMapping/>
  </p:clrMapOvr>
  <p:transition spd="slow">
    <p:wheel spokes="1"/>
  </p:transition>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extLst/>
          </a:lstStyle>
          <a:p>
            <a:pPr>
              <a:defRPr/>
            </a:pPr>
            <a:fld id="{13B1FC71-501C-498F-A520-2327424F2523}"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489A1877-8E45-49D2-9576-6BD61EDCC614}" type="slidenum">
              <a:rPr lang="pt-BR" smtClean="0"/>
              <a:pPr>
                <a:defRPr/>
              </a:pPr>
              <a:t>‹nº›</a:t>
            </a:fld>
            <a:endParaRPr lang="pt-BR"/>
          </a:p>
        </p:txBody>
      </p:sp>
      <p:sp>
        <p:nvSpPr>
          <p:cNvPr id="7" name="Divis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Divis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2">
        <a:schemeClr val="bg1"/>
      </p:bgRef>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pPr>
              <a:defRPr/>
            </a:pPr>
            <a:fld id="{1905D68D-C6C5-444B-A2D0-46F08D03587D}" type="datetimeFigureOut">
              <a:rPr lang="pt-BR" smtClean="0"/>
              <a:pPr>
                <a:defRPr/>
              </a:pPr>
              <a:t>18/06/2014</a:t>
            </a:fld>
            <a:endParaRPr lang="pt-BR"/>
          </a:p>
        </p:txBody>
      </p:sp>
      <p:sp>
        <p:nvSpPr>
          <p:cNvPr id="6" name="Espaço Reservado para Rodapé 5"/>
          <p:cNvSpPr>
            <a:spLocks noGrp="1"/>
          </p:cNvSpPr>
          <p:nvPr>
            <p:ph type="ftr" sz="quarter" idx="11"/>
          </p:nvPr>
        </p:nvSpPr>
        <p:spPr/>
        <p:txBody>
          <a:bodyPr/>
          <a:lstStyle>
            <a:extLst/>
          </a:lstStyle>
          <a:p>
            <a:pPr>
              <a:defRPr/>
            </a:pPr>
            <a:endParaRPr lang="pt-BR"/>
          </a:p>
        </p:txBody>
      </p:sp>
      <p:sp>
        <p:nvSpPr>
          <p:cNvPr id="7" name="Espaço Reservado para Número de Slide 6"/>
          <p:cNvSpPr>
            <a:spLocks noGrp="1"/>
          </p:cNvSpPr>
          <p:nvPr>
            <p:ph type="sldNum" sz="quarter" idx="12"/>
          </p:nvPr>
        </p:nvSpPr>
        <p:spPr/>
        <p:txBody>
          <a:bodyPr/>
          <a:lstStyle>
            <a:extLst/>
          </a:lstStyle>
          <a:p>
            <a:pPr>
              <a:defRPr/>
            </a:pPr>
            <a:fld id="{C0FEF1C0-CBD3-4047-811F-BEFC44843047}" type="slidenum">
              <a:rPr lang="pt-BR" smtClean="0"/>
              <a:pPr>
                <a:defRPr/>
              </a:pPr>
              <a:t>‹nº›</a:t>
            </a:fld>
            <a:endParaRPr lang="pt-BR"/>
          </a:p>
        </p:txBody>
      </p:sp>
      <p:sp>
        <p:nvSpPr>
          <p:cNvPr id="8" name="Título 7"/>
          <p:cNvSpPr>
            <a:spLocks noGrp="1"/>
          </p:cNvSpPr>
          <p:nvPr>
            <p:ph type="title"/>
          </p:nvPr>
        </p:nvSpPr>
        <p:spPr/>
        <p:txBody>
          <a:bodyPr rtlCol="0"/>
          <a:lstStyle>
            <a:extLst/>
          </a:lstStyle>
          <a:p>
            <a:r>
              <a:rPr kumimoji="0" lang="pt-BR" smtClean="0"/>
              <a:t>Clique para editar o estilo do título mestre</a:t>
            </a:r>
            <a:endParaRPr kumimoji="0" lang="en-US"/>
          </a:p>
        </p:txBody>
      </p:sp>
    </p:spTree>
  </p:cSld>
  <p:clrMapOvr>
    <a:overrideClrMapping bg1="dk1" tx1="lt1" bg2="dk2" tx2="lt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pPr>
              <a:defRPr/>
            </a:pPr>
            <a:fld id="{2DBF1383-0799-4AA6-88FD-0FD48871B68E}" type="datetimeFigureOut">
              <a:rPr lang="pt-BR" smtClean="0"/>
              <a:pPr>
                <a:defRPr/>
              </a:pPr>
              <a:t>18/06/2014</a:t>
            </a:fld>
            <a:endParaRPr lang="pt-BR"/>
          </a:p>
        </p:txBody>
      </p:sp>
      <p:sp>
        <p:nvSpPr>
          <p:cNvPr id="8" name="Espaço Reservado para Rodapé 7"/>
          <p:cNvSpPr>
            <a:spLocks noGrp="1"/>
          </p:cNvSpPr>
          <p:nvPr>
            <p:ph type="ftr" sz="quarter" idx="11"/>
          </p:nvPr>
        </p:nvSpPr>
        <p:spPr/>
        <p:txBody>
          <a:bodyPr/>
          <a:lstStyle>
            <a:extLst/>
          </a:lstStyle>
          <a:p>
            <a:pPr>
              <a:defRPr/>
            </a:pPr>
            <a:endParaRPr lang="pt-BR"/>
          </a:p>
        </p:txBody>
      </p:sp>
      <p:sp>
        <p:nvSpPr>
          <p:cNvPr id="9" name="Espaço Reservado para Número de Slide 8"/>
          <p:cNvSpPr>
            <a:spLocks noGrp="1"/>
          </p:cNvSpPr>
          <p:nvPr>
            <p:ph type="sldNum" sz="quarter" idx="12"/>
          </p:nvPr>
        </p:nvSpPr>
        <p:spPr/>
        <p:txBody>
          <a:bodyPr/>
          <a:lstStyle>
            <a:extLst/>
          </a:lstStyle>
          <a:p>
            <a:pPr>
              <a:defRPr/>
            </a:pPr>
            <a:fld id="{A96740F2-5C64-4947-8AB7-12FAD9BEB6FA}" type="slidenum">
              <a:rPr lang="pt-BR" smtClean="0"/>
              <a:pPr>
                <a:defRPr/>
              </a:pPr>
              <a:t>‹nº›</a:t>
            </a:fld>
            <a:endParaRPr lang="pt-BR"/>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lvl1pPr>
              <a:defRPr/>
            </a:lvl1pPr>
          </a:lstStyle>
          <a:p>
            <a:pPr>
              <a:defRPr/>
            </a:pPr>
            <a:fld id="{2DBF1383-0799-4AA6-88FD-0FD48871B68E}" type="datetimeFigureOut">
              <a:rPr lang="pt-BR"/>
              <a:pPr>
                <a:defRPr/>
              </a:pPr>
              <a:t>18/06/2014</a:t>
            </a:fld>
            <a:endParaRPr lang="pt-BR"/>
          </a:p>
        </p:txBody>
      </p:sp>
      <p:sp>
        <p:nvSpPr>
          <p:cNvPr id="8" name="Espaço Reservado para Rodapé 7"/>
          <p:cNvSpPr>
            <a:spLocks noGrp="1"/>
          </p:cNvSpPr>
          <p:nvPr>
            <p:ph type="ftr" sz="quarter" idx="11"/>
          </p:nvPr>
        </p:nvSpPr>
        <p:spPr/>
        <p:txBody>
          <a:bodyPr/>
          <a:lstStyle>
            <a:lvl1pPr>
              <a:defRPr/>
            </a:lvl1pPr>
          </a:lstStyle>
          <a:p>
            <a:pPr>
              <a:defRPr/>
            </a:pPr>
            <a:endParaRPr lang="pt-BR"/>
          </a:p>
        </p:txBody>
      </p:sp>
      <p:sp>
        <p:nvSpPr>
          <p:cNvPr id="9" name="Espaço Reservado para Número de Slide 8"/>
          <p:cNvSpPr>
            <a:spLocks noGrp="1"/>
          </p:cNvSpPr>
          <p:nvPr>
            <p:ph type="sldNum" sz="quarter" idx="12"/>
          </p:nvPr>
        </p:nvSpPr>
        <p:spPr/>
        <p:txBody>
          <a:bodyPr/>
          <a:lstStyle>
            <a:lvl1pPr>
              <a:defRPr/>
            </a:lvl1pPr>
          </a:lstStyle>
          <a:p>
            <a:pPr>
              <a:defRPr/>
            </a:pPr>
            <a:fld id="{A96740F2-5C64-4947-8AB7-12FAD9BEB6FA}" type="slidenum">
              <a:rPr lang="pt-BR"/>
              <a:pPr>
                <a:defRPr/>
              </a:pPr>
              <a:t>‹nº›</a:t>
            </a:fld>
            <a:endParaRPr lang="pt-BR"/>
          </a:p>
        </p:txBody>
      </p:sp>
    </p:spTree>
    <p:extLst>
      <p:ext uri="{BB962C8B-B14F-4D97-AF65-F5344CB8AC3E}">
        <p14:creationId xmlns:p14="http://schemas.microsoft.com/office/powerpoint/2010/main" xmlns="" val="3844329986"/>
      </p:ext>
    </p:extLst>
  </p:cSld>
  <p:clrMapOvr>
    <a:masterClrMapping/>
  </p:clrMapOvr>
  <p:transition spd="slow">
    <p:wheel spokes="1"/>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omente título">
    <p:bg>
      <p:bgRef idx="1002">
        <a:schemeClr val="bg1"/>
      </p:bgRef>
    </p:bg>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extLst/>
          </a:lstStyle>
          <a:p>
            <a:pPr>
              <a:defRPr/>
            </a:pPr>
            <a:fld id="{0809BA3C-BD73-464D-A5E7-FAF8F6B64E50}" type="datetimeFigureOut">
              <a:rPr lang="pt-BR" smtClean="0"/>
              <a:pPr>
                <a:defRPr/>
              </a:pPr>
              <a:t>18/06/2014</a:t>
            </a:fld>
            <a:endParaRPr lang="pt-BR"/>
          </a:p>
        </p:txBody>
      </p:sp>
      <p:sp>
        <p:nvSpPr>
          <p:cNvPr id="4" name="Espaço Reservado para Rodapé 3"/>
          <p:cNvSpPr>
            <a:spLocks noGrp="1"/>
          </p:cNvSpPr>
          <p:nvPr>
            <p:ph type="ftr" sz="quarter" idx="11"/>
          </p:nvPr>
        </p:nvSpPr>
        <p:spPr/>
        <p:txBody>
          <a:bodyPr/>
          <a:lstStyle>
            <a:extLst/>
          </a:lstStyle>
          <a:p>
            <a:pPr>
              <a:defRPr/>
            </a:pPr>
            <a:endParaRPr lang="pt-BR"/>
          </a:p>
        </p:txBody>
      </p:sp>
      <p:sp>
        <p:nvSpPr>
          <p:cNvPr id="5" name="Espaço Reservado para Número de Slide 4"/>
          <p:cNvSpPr>
            <a:spLocks noGrp="1"/>
          </p:cNvSpPr>
          <p:nvPr>
            <p:ph type="sldNum" sz="quarter" idx="12"/>
          </p:nvPr>
        </p:nvSpPr>
        <p:spPr/>
        <p:txBody>
          <a:bodyPr/>
          <a:lstStyle>
            <a:extLst/>
          </a:lstStyle>
          <a:p>
            <a:pPr>
              <a:defRPr/>
            </a:pPr>
            <a:fld id="{B17E93AD-D767-4AF8-8608-24BAEACECA6A}" type="slidenum">
              <a:rPr lang="pt-BR" smtClean="0"/>
              <a:pPr>
                <a:defRPr/>
              </a:pPr>
              <a:t>‹nº›</a:t>
            </a:fld>
            <a:endParaRPr lang="pt-BR"/>
          </a:p>
        </p:txBody>
      </p:sp>
      <p:sp>
        <p:nvSpPr>
          <p:cNvPr id="6" name="Título 5"/>
          <p:cNvSpPr>
            <a:spLocks noGrp="1"/>
          </p:cNvSpPr>
          <p:nvPr>
            <p:ph type="title"/>
          </p:nvPr>
        </p:nvSpPr>
        <p:spPr/>
        <p:txBody>
          <a:bodyPr rtlCol="0"/>
          <a:lstStyle>
            <a:extLst/>
          </a:lstStyle>
          <a:p>
            <a:r>
              <a:rPr kumimoji="0" lang="pt-BR" smtClean="0"/>
              <a:t>Clique para editar o estilo do título mestre</a:t>
            </a:r>
            <a:endParaRPr kumimoji="0" lang="en-US"/>
          </a:p>
        </p:txBody>
      </p:sp>
    </p:spTree>
  </p:cSld>
  <p:clrMapOvr>
    <a:overrideClrMapping bg1="dk1" tx1="lt1" bg2="dk2" tx2="lt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pPr>
              <a:defRPr/>
            </a:pPr>
            <a:fld id="{4213048B-BDBA-47BE-9EA0-C01C8876F37F}" type="datetimeFigureOut">
              <a:rPr lang="pt-BR" smtClean="0"/>
              <a:pPr>
                <a:defRPr/>
              </a:pPr>
              <a:t>18/06/2014</a:t>
            </a:fld>
            <a:endParaRPr lang="pt-BR"/>
          </a:p>
        </p:txBody>
      </p:sp>
      <p:sp>
        <p:nvSpPr>
          <p:cNvPr id="3" name="Espaço Reservado para Rodapé 2"/>
          <p:cNvSpPr>
            <a:spLocks noGrp="1"/>
          </p:cNvSpPr>
          <p:nvPr>
            <p:ph type="ftr" sz="quarter" idx="11"/>
          </p:nvPr>
        </p:nvSpPr>
        <p:spPr/>
        <p:txBody>
          <a:bodyPr/>
          <a:lstStyle>
            <a:extLst/>
          </a:lstStyle>
          <a:p>
            <a:pPr>
              <a:defRPr/>
            </a:pPr>
            <a:endParaRPr lang="pt-BR"/>
          </a:p>
        </p:txBody>
      </p:sp>
      <p:sp>
        <p:nvSpPr>
          <p:cNvPr id="4" name="Espaço Reservado para Número de Slide 3"/>
          <p:cNvSpPr>
            <a:spLocks noGrp="1"/>
          </p:cNvSpPr>
          <p:nvPr>
            <p:ph type="sldNum" sz="quarter" idx="12"/>
          </p:nvPr>
        </p:nvSpPr>
        <p:spPr/>
        <p:txBody>
          <a:bodyPr/>
          <a:lstStyle>
            <a:extLst/>
          </a:lstStyle>
          <a:p>
            <a:pPr>
              <a:defRPr/>
            </a:pPr>
            <a:fld id="{9D02A2EF-95E3-4807-AC81-9BED920CE244}"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a:xfrm>
            <a:off x="6727032" y="6407944"/>
            <a:ext cx="1920240" cy="365760"/>
          </a:xfrm>
        </p:spPr>
        <p:txBody>
          <a:bodyPr/>
          <a:lstStyle>
            <a:extLst/>
          </a:lstStyle>
          <a:p>
            <a:pPr>
              <a:defRPr/>
            </a:pPr>
            <a:fld id="{48A795AC-055D-4E90-9DE9-55271A91E3C3}" type="datetimeFigureOut">
              <a:rPr lang="pt-BR" smtClean="0"/>
              <a:pPr>
                <a:defRPr/>
              </a:pPr>
              <a:t>18/06/2014</a:t>
            </a:fld>
            <a:endParaRPr lang="pt-BR"/>
          </a:p>
        </p:txBody>
      </p:sp>
      <p:sp>
        <p:nvSpPr>
          <p:cNvPr id="6" name="Espaço Reservado para Rodapé 5"/>
          <p:cNvSpPr>
            <a:spLocks noGrp="1"/>
          </p:cNvSpPr>
          <p:nvPr>
            <p:ph type="ftr" sz="quarter" idx="11"/>
          </p:nvPr>
        </p:nvSpPr>
        <p:spPr/>
        <p:txBody>
          <a:bodyPr/>
          <a:lstStyle>
            <a:extLst/>
          </a:lstStyle>
          <a:p>
            <a:pPr>
              <a:defRPr/>
            </a:pPr>
            <a:endParaRPr lang="pt-BR"/>
          </a:p>
        </p:txBody>
      </p:sp>
      <p:sp>
        <p:nvSpPr>
          <p:cNvPr id="7" name="Espaço Reservado para Número de Slide 6"/>
          <p:cNvSpPr>
            <a:spLocks noGrp="1"/>
          </p:cNvSpPr>
          <p:nvPr>
            <p:ph type="sldNum" sz="quarter" idx="12"/>
          </p:nvPr>
        </p:nvSpPr>
        <p:spPr/>
        <p:txBody>
          <a:bodyPr/>
          <a:lstStyle>
            <a:extLst/>
          </a:lstStyle>
          <a:p>
            <a:pPr>
              <a:defRPr/>
            </a:pPr>
            <a:fld id="{E20530D0-DECF-4BD8-9219-4BEE2E400401}" type="slidenum">
              <a:rPr lang="pt-BR" smtClean="0"/>
              <a:pPr>
                <a:defRPr/>
              </a:pPr>
              <a:t>‹nº›</a:t>
            </a:fld>
            <a:endParaRPr lang="pt-BR"/>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2">
        <a:schemeClr val="bg1"/>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os estilos do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t-BR" smtClean="0"/>
              <a:t>Clique no ícone para adicionar uma imagem</a:t>
            </a:r>
            <a:endParaRPr kumimoji="0" lang="en-US" dirty="0"/>
          </a:p>
        </p:txBody>
      </p:sp>
      <p:sp>
        <p:nvSpPr>
          <p:cNvPr id="5" name="Espaço Reservado para Data 4"/>
          <p:cNvSpPr>
            <a:spLocks noGrp="1"/>
          </p:cNvSpPr>
          <p:nvPr>
            <p:ph type="dt" sz="half" idx="10"/>
          </p:nvPr>
        </p:nvSpPr>
        <p:spPr/>
        <p:txBody>
          <a:bodyPr/>
          <a:lstStyle>
            <a:lvl1pPr>
              <a:defRPr>
                <a:solidFill>
                  <a:schemeClr val="tx1"/>
                </a:solidFill>
              </a:defRPr>
            </a:lvl1pPr>
            <a:extLst/>
          </a:lstStyle>
          <a:p>
            <a:pPr>
              <a:defRPr/>
            </a:pPr>
            <a:fld id="{F146831C-E0AD-46AE-A1DA-B10068CB42DD}" type="datetimeFigureOut">
              <a:rPr lang="pt-BR" smtClean="0"/>
              <a:pPr>
                <a:defRPr/>
              </a:pPr>
              <a:t>18/06/2014</a:t>
            </a:fld>
            <a:endParaRPr lang="pt-BR"/>
          </a:p>
        </p:txBody>
      </p:sp>
      <p:sp>
        <p:nvSpPr>
          <p:cNvPr id="6" name="Espaço Reservado para Rodapé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solidFill>
                  <a:schemeClr val="tx1"/>
                </a:solidFill>
              </a:defRPr>
            </a:lvl1pPr>
            <a:extLst/>
          </a:lstStyle>
          <a:p>
            <a:pPr>
              <a:defRPr/>
            </a:pPr>
            <a:fld id="{3135D27F-1AA2-4339-B5EA-5F16EA159B75}" type="slidenum">
              <a:rPr lang="pt-BR" smtClean="0"/>
              <a:pPr>
                <a:defRPr/>
              </a:pPr>
              <a:t>‹nº›</a:t>
            </a:fld>
            <a:endParaRPr lang="pt-BR"/>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t-BR" smtClean="0"/>
              <a:t>Clique para editar o estilo do título mestre</a:t>
            </a:r>
            <a:endParaRPr kumimoji="0" lang="en-US"/>
          </a:p>
        </p:txBody>
      </p:sp>
      <p:sp>
        <p:nvSpPr>
          <p:cNvPr id="8" name="Forma liv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a liv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ângulo retângulo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ector reto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ivis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Divis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fld id="{289A77C0-1054-43BF-9A46-AD3A4D8B5245}"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A463B0CA-E984-4476-A277-EFCE090CC9CD}"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fld id="{BBAF1877-057E-4A46-B3B3-2B5D7DDDCF05}"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EE0BFEFC-31DA-4476-A3C2-73F28F95BB5D}"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14" name="Título 13"/>
          <p:cNvSpPr>
            <a:spLocks noGrp="1"/>
          </p:cNvSpPr>
          <p:nvPr>
            <p:ph type="ctrTitle"/>
          </p:nvPr>
        </p:nvSpPr>
        <p:spPr>
          <a:xfrm>
            <a:off x="1432560" y="359898"/>
            <a:ext cx="7406640" cy="1472184"/>
          </a:xfrm>
        </p:spPr>
        <p:txBody>
          <a:bodyPr anchor="b"/>
          <a:lstStyle>
            <a:lvl1pPr algn="l">
              <a:defRPr/>
            </a:lvl1pPr>
            <a:extLst/>
          </a:lstStyle>
          <a:p>
            <a:r>
              <a:rPr kumimoji="0" lang="pt-BR" smtClean="0"/>
              <a:t>Clique para editar o estilo do título mestre</a:t>
            </a:r>
            <a:endParaRPr kumimoji="0" lang="en-US"/>
          </a:p>
        </p:txBody>
      </p:sp>
      <p:sp>
        <p:nvSpPr>
          <p:cNvPr id="22" name="Subtítu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7" name="Espaço Reservado para Data 6"/>
          <p:cNvSpPr>
            <a:spLocks noGrp="1"/>
          </p:cNvSpPr>
          <p:nvPr>
            <p:ph type="dt" sz="half" idx="10"/>
          </p:nvPr>
        </p:nvSpPr>
        <p:spPr/>
        <p:txBody>
          <a:bodyPr/>
          <a:lstStyle>
            <a:extLst/>
          </a:lstStyle>
          <a:p>
            <a:pPr>
              <a:defRPr/>
            </a:pPr>
            <a:endParaRPr lang="pt-BR"/>
          </a:p>
        </p:txBody>
      </p:sp>
      <p:sp>
        <p:nvSpPr>
          <p:cNvPr id="20" name="Espaço Reservado para Rodapé 19"/>
          <p:cNvSpPr>
            <a:spLocks noGrp="1"/>
          </p:cNvSpPr>
          <p:nvPr>
            <p:ph type="ftr" sz="quarter" idx="11"/>
          </p:nvPr>
        </p:nvSpPr>
        <p:spPr/>
        <p:txBody>
          <a:bodyPr/>
          <a:lstStyle>
            <a:extLst/>
          </a:lstStyle>
          <a:p>
            <a:pPr>
              <a:defRPr/>
            </a:pPr>
            <a:endParaRPr lang="pt-BR"/>
          </a:p>
        </p:txBody>
      </p:sp>
      <p:sp>
        <p:nvSpPr>
          <p:cNvPr id="10" name="Espaço Reservado para Número de Slide 9"/>
          <p:cNvSpPr>
            <a:spLocks noGrp="1"/>
          </p:cNvSpPr>
          <p:nvPr>
            <p:ph type="sldNum" sz="quarter" idx="12"/>
          </p:nvPr>
        </p:nvSpPr>
        <p:spPr/>
        <p:txBody>
          <a:bodyPr/>
          <a:lstStyle>
            <a:extLst/>
          </a:lstStyle>
          <a:p>
            <a:pPr>
              <a:defRPr/>
            </a:pPr>
            <a:fld id="{EDD77674-6F59-42DA-AF54-50510D091DA5}" type="slidenum">
              <a:rPr lang="pt-BR" smtClean="0"/>
              <a:pPr>
                <a:defRPr/>
              </a:pPr>
              <a:t>‹nº›</a:t>
            </a:fld>
            <a:endParaRPr lang="pt-BR"/>
          </a:p>
        </p:txBody>
      </p:sp>
      <p:sp>
        <p:nvSpPr>
          <p:cNvPr id="8" name="E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wheel spokes="1"/>
  </p:transition>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39402033-F9A4-437F-BED1-8C0BB317F859}"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7" name="Retângu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extLst/>
          </a:lstStyle>
          <a:p>
            <a:pPr>
              <a:defRPr/>
            </a:pPr>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697AB790-C48F-4E74-B697-944342CBE39D}" type="slidenum">
              <a:rPr lang="pt-BR" smtClean="0"/>
              <a:pPr>
                <a:defRPr/>
              </a:pPr>
              <a:t>‹nº›</a:t>
            </a:fld>
            <a:endParaRPr lang="pt-BR"/>
          </a:p>
        </p:txBody>
      </p:sp>
      <p:sp>
        <p:nvSpPr>
          <p:cNvPr id="10" name="Retângu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wheel spokes="1"/>
  </p:transition>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pPr>
              <a:defRPr/>
            </a:pPr>
            <a:endParaRPr lang="pt-BR"/>
          </a:p>
        </p:txBody>
      </p:sp>
      <p:sp>
        <p:nvSpPr>
          <p:cNvPr id="6" name="Espaço Reservado para Rodapé 5"/>
          <p:cNvSpPr>
            <a:spLocks noGrp="1"/>
          </p:cNvSpPr>
          <p:nvPr>
            <p:ph type="ftr" sz="quarter" idx="11"/>
          </p:nvPr>
        </p:nvSpPr>
        <p:spPr/>
        <p:txBody>
          <a:bodyPr/>
          <a:lstStyle>
            <a:extLst/>
          </a:lstStyle>
          <a:p>
            <a:pPr>
              <a:defRPr/>
            </a:pPr>
            <a:endParaRPr lang="pt-BR"/>
          </a:p>
        </p:txBody>
      </p:sp>
      <p:sp>
        <p:nvSpPr>
          <p:cNvPr id="7" name="Espaço Reservado para Número de Slide 6"/>
          <p:cNvSpPr>
            <a:spLocks noGrp="1"/>
          </p:cNvSpPr>
          <p:nvPr>
            <p:ph type="sldNum" sz="quarter" idx="12"/>
          </p:nvPr>
        </p:nvSpPr>
        <p:spPr/>
        <p:txBody>
          <a:bodyPr/>
          <a:lstStyle>
            <a:extLst/>
          </a:lstStyle>
          <a:p>
            <a:pPr>
              <a:defRPr/>
            </a:pPr>
            <a:fld id="{9CE6CFB8-B831-448F-81F1-AFF6F6EB1757}"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lvl1pPr>
              <a:defRPr/>
            </a:lvl1pPr>
          </a:lstStyle>
          <a:p>
            <a:pPr>
              <a:defRPr/>
            </a:pPr>
            <a:fld id="{0809BA3C-BD73-464D-A5E7-FAF8F6B64E50}" type="datetimeFigureOut">
              <a:rPr lang="pt-BR"/>
              <a:pPr>
                <a:defRPr/>
              </a:pPr>
              <a:t>18/06/2014</a:t>
            </a:fld>
            <a:endParaRPr lang="pt-BR"/>
          </a:p>
        </p:txBody>
      </p:sp>
      <p:sp>
        <p:nvSpPr>
          <p:cNvPr id="4" name="Espaço Reservado para Rodapé 3"/>
          <p:cNvSpPr>
            <a:spLocks noGrp="1"/>
          </p:cNvSpPr>
          <p:nvPr>
            <p:ph type="ftr" sz="quarter" idx="11"/>
          </p:nvPr>
        </p:nvSpPr>
        <p:spPr/>
        <p:txBody>
          <a:bodyPr/>
          <a:lstStyle>
            <a:lvl1pPr>
              <a:defRPr/>
            </a:lvl1pPr>
          </a:lstStyle>
          <a:p>
            <a:pPr>
              <a:defRPr/>
            </a:pPr>
            <a:endParaRPr lang="pt-BR"/>
          </a:p>
        </p:txBody>
      </p:sp>
      <p:sp>
        <p:nvSpPr>
          <p:cNvPr id="5" name="Espaço Reservado para Número de Slide 4"/>
          <p:cNvSpPr>
            <a:spLocks noGrp="1"/>
          </p:cNvSpPr>
          <p:nvPr>
            <p:ph type="sldNum" sz="quarter" idx="12"/>
          </p:nvPr>
        </p:nvSpPr>
        <p:spPr/>
        <p:txBody>
          <a:bodyPr/>
          <a:lstStyle>
            <a:lvl1pPr>
              <a:defRPr/>
            </a:lvl1pPr>
          </a:lstStyle>
          <a:p>
            <a:pPr>
              <a:defRPr/>
            </a:pPr>
            <a:fld id="{B17E93AD-D767-4AF8-8608-24BAEACECA6A}" type="slidenum">
              <a:rPr lang="pt-BR"/>
              <a:pPr>
                <a:defRPr/>
              </a:pPr>
              <a:t>‹nº›</a:t>
            </a:fld>
            <a:endParaRPr lang="pt-BR"/>
          </a:p>
        </p:txBody>
      </p:sp>
    </p:spTree>
    <p:extLst>
      <p:ext uri="{BB962C8B-B14F-4D97-AF65-F5344CB8AC3E}">
        <p14:creationId xmlns:p14="http://schemas.microsoft.com/office/powerpoint/2010/main" xmlns="" val="1674128778"/>
      </p:ext>
    </p:extLst>
  </p:cSld>
  <p:clrMapOvr>
    <a:masterClrMapping/>
  </p:clrMapOvr>
  <p:transition spd="slow">
    <p:wheel spokes="1"/>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pPr>
              <a:defRPr/>
            </a:pPr>
            <a:endParaRPr lang="pt-BR"/>
          </a:p>
        </p:txBody>
      </p:sp>
      <p:sp>
        <p:nvSpPr>
          <p:cNvPr id="8" name="Espaço Reservado para Rodapé 7"/>
          <p:cNvSpPr>
            <a:spLocks noGrp="1"/>
          </p:cNvSpPr>
          <p:nvPr>
            <p:ph type="ftr" sz="quarter" idx="11"/>
          </p:nvPr>
        </p:nvSpPr>
        <p:spPr/>
        <p:txBody>
          <a:bodyPr/>
          <a:lstStyle>
            <a:extLst/>
          </a:lstStyle>
          <a:p>
            <a:pPr>
              <a:defRPr/>
            </a:pPr>
            <a:endParaRPr lang="pt-BR"/>
          </a:p>
        </p:txBody>
      </p:sp>
      <p:sp>
        <p:nvSpPr>
          <p:cNvPr id="9" name="Espaço Reservado para Número de Slide 8"/>
          <p:cNvSpPr>
            <a:spLocks noGrp="1"/>
          </p:cNvSpPr>
          <p:nvPr>
            <p:ph type="sldNum" sz="quarter" idx="12"/>
          </p:nvPr>
        </p:nvSpPr>
        <p:spPr/>
        <p:txBody>
          <a:bodyPr/>
          <a:lstStyle>
            <a:extLst/>
          </a:lstStyle>
          <a:p>
            <a:pPr>
              <a:defRPr/>
            </a:pPr>
            <a:fld id="{871602DA-DF6E-4688-9C0F-261E63FCDE54}"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nchor="ctr"/>
          <a:lstStyle>
            <a:extLst/>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extLst/>
          </a:lstStyle>
          <a:p>
            <a:pPr>
              <a:defRPr/>
            </a:pPr>
            <a:endParaRPr lang="pt-BR"/>
          </a:p>
        </p:txBody>
      </p:sp>
      <p:sp>
        <p:nvSpPr>
          <p:cNvPr id="4" name="Espaço Reservado para Rodapé 3"/>
          <p:cNvSpPr>
            <a:spLocks noGrp="1"/>
          </p:cNvSpPr>
          <p:nvPr>
            <p:ph type="ftr" sz="quarter" idx="11"/>
          </p:nvPr>
        </p:nvSpPr>
        <p:spPr/>
        <p:txBody>
          <a:bodyPr/>
          <a:lstStyle>
            <a:extLst/>
          </a:lstStyle>
          <a:p>
            <a:pPr>
              <a:defRPr/>
            </a:pPr>
            <a:endParaRPr lang="pt-BR"/>
          </a:p>
        </p:txBody>
      </p:sp>
      <p:sp>
        <p:nvSpPr>
          <p:cNvPr id="5" name="Espaço Reservado para Número de Slide 4"/>
          <p:cNvSpPr>
            <a:spLocks noGrp="1"/>
          </p:cNvSpPr>
          <p:nvPr>
            <p:ph type="sldNum" sz="quarter" idx="12"/>
          </p:nvPr>
        </p:nvSpPr>
        <p:spPr/>
        <p:txBody>
          <a:bodyPr/>
          <a:lstStyle>
            <a:extLst/>
          </a:lstStyle>
          <a:p>
            <a:pPr>
              <a:defRPr/>
            </a:pPr>
            <a:fld id="{8CB4136C-0BCA-49BD-AB33-5BFD44D92E9D}"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tângu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ço Reservado para Data 1"/>
          <p:cNvSpPr>
            <a:spLocks noGrp="1"/>
          </p:cNvSpPr>
          <p:nvPr>
            <p:ph type="dt" sz="half" idx="10"/>
          </p:nvPr>
        </p:nvSpPr>
        <p:spPr/>
        <p:txBody>
          <a:bodyPr/>
          <a:lstStyle>
            <a:extLst/>
          </a:lstStyle>
          <a:p>
            <a:pPr>
              <a:defRPr/>
            </a:pPr>
            <a:endParaRPr lang="pt-BR"/>
          </a:p>
        </p:txBody>
      </p:sp>
      <p:sp>
        <p:nvSpPr>
          <p:cNvPr id="3" name="Espaço Reservado para Rodapé 2"/>
          <p:cNvSpPr>
            <a:spLocks noGrp="1"/>
          </p:cNvSpPr>
          <p:nvPr>
            <p:ph type="ftr" sz="quarter" idx="11"/>
          </p:nvPr>
        </p:nvSpPr>
        <p:spPr/>
        <p:txBody>
          <a:bodyPr/>
          <a:lstStyle>
            <a:extLst/>
          </a:lstStyle>
          <a:p>
            <a:pPr>
              <a:defRPr/>
            </a:pPr>
            <a:endParaRPr lang="pt-BR"/>
          </a:p>
        </p:txBody>
      </p:sp>
      <p:sp>
        <p:nvSpPr>
          <p:cNvPr id="4" name="Espaço Reservado para Número de Slide 3"/>
          <p:cNvSpPr>
            <a:spLocks noGrp="1"/>
          </p:cNvSpPr>
          <p:nvPr>
            <p:ph type="sldNum" sz="quarter" idx="12"/>
          </p:nvPr>
        </p:nvSpPr>
        <p:spPr/>
        <p:txBody>
          <a:bodyPr/>
          <a:lstStyle>
            <a:extLst/>
          </a:lstStyle>
          <a:p>
            <a:pPr>
              <a:defRPr/>
            </a:pPr>
            <a:fld id="{4680EEE3-C5A8-489D-96F0-4D9DA622D711}" type="slidenum">
              <a:rPr lang="pt-BR" smtClean="0"/>
              <a:pPr>
                <a:defRPr/>
              </a:pPr>
              <a:t>‹nº›</a:t>
            </a:fld>
            <a:endParaRPr lang="pt-BR"/>
          </a:p>
        </p:txBody>
      </p:sp>
      <p:sp>
        <p:nvSpPr>
          <p:cNvPr id="6" name="Retângu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wheel spokes="1"/>
  </p:transition>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pPr>
              <a:defRPr/>
            </a:pPr>
            <a:endParaRPr lang="pt-BR"/>
          </a:p>
        </p:txBody>
      </p:sp>
      <p:sp>
        <p:nvSpPr>
          <p:cNvPr id="6" name="Espaço Reservado para Rodapé 5"/>
          <p:cNvSpPr>
            <a:spLocks noGrp="1"/>
          </p:cNvSpPr>
          <p:nvPr>
            <p:ph type="ftr" sz="quarter" idx="11"/>
          </p:nvPr>
        </p:nvSpPr>
        <p:spPr/>
        <p:txBody>
          <a:bodyPr/>
          <a:lstStyle>
            <a:extLst/>
          </a:lstStyle>
          <a:p>
            <a:pPr>
              <a:defRPr/>
            </a:pPr>
            <a:endParaRPr lang="pt-BR"/>
          </a:p>
        </p:txBody>
      </p:sp>
      <p:sp>
        <p:nvSpPr>
          <p:cNvPr id="7" name="Espaço Reservado para Número de Slide 6"/>
          <p:cNvSpPr>
            <a:spLocks noGrp="1"/>
          </p:cNvSpPr>
          <p:nvPr>
            <p:ph type="sldNum" sz="quarter" idx="12"/>
          </p:nvPr>
        </p:nvSpPr>
        <p:spPr/>
        <p:txBody>
          <a:bodyPr/>
          <a:lstStyle>
            <a:extLst/>
          </a:lstStyle>
          <a:p>
            <a:pPr>
              <a:defRPr/>
            </a:pPr>
            <a:fld id="{5B442D1F-B52A-404E-A30C-0B797F44796B}"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p:txBody>
          <a:bodyPr/>
          <a:lstStyle>
            <a:extLst/>
          </a:lstStyle>
          <a:p>
            <a:pPr>
              <a:defRPr/>
            </a:pPr>
            <a:endParaRPr lang="pt-BR"/>
          </a:p>
        </p:txBody>
      </p:sp>
      <p:sp>
        <p:nvSpPr>
          <p:cNvPr id="6" name="Espaço Reservado para Rodapé 5"/>
          <p:cNvSpPr>
            <a:spLocks noGrp="1"/>
          </p:cNvSpPr>
          <p:nvPr>
            <p:ph type="ftr" sz="quarter" idx="11"/>
          </p:nvPr>
        </p:nvSpPr>
        <p:spPr/>
        <p:txBody>
          <a:bodyPr/>
          <a:lstStyle>
            <a:extLst/>
          </a:lstStyle>
          <a:p>
            <a:pPr>
              <a:defRPr/>
            </a:pPr>
            <a:endParaRPr lang="pt-BR"/>
          </a:p>
        </p:txBody>
      </p:sp>
      <p:sp>
        <p:nvSpPr>
          <p:cNvPr id="7" name="Espaço Reservado para Número de Slide 6"/>
          <p:cNvSpPr>
            <a:spLocks noGrp="1"/>
          </p:cNvSpPr>
          <p:nvPr>
            <p:ph type="sldNum" sz="quarter" idx="12"/>
          </p:nvPr>
        </p:nvSpPr>
        <p:spPr/>
        <p:txBody>
          <a:bodyPr/>
          <a:lstStyle>
            <a:extLst/>
          </a:lstStyle>
          <a:p>
            <a:pPr>
              <a:defRPr/>
            </a:pPr>
            <a:fld id="{5F237B9F-114D-42DF-8733-7223B0334314}" type="slidenum">
              <a:rPr lang="pt-BR" smtClean="0"/>
              <a:pPr>
                <a:defRPr/>
              </a:pPr>
              <a:t>‹nº›</a:t>
            </a:fld>
            <a:endParaRPr lang="pt-BR"/>
          </a:p>
        </p:txBody>
      </p:sp>
      <p:sp>
        <p:nvSpPr>
          <p:cNvPr id="8" name="Retângu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ço Reservado para Imagem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t-BR" smtClean="0"/>
              <a:t>Clique no ícone para adicionar uma imagem</a:t>
            </a:r>
            <a:endParaRPr kumimoji="0" lang="en-US" dirty="0"/>
          </a:p>
        </p:txBody>
      </p:sp>
      <p:sp>
        <p:nvSpPr>
          <p:cNvPr id="9" name="Fluxograma: Processo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uxograma: Processo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ço Reservado para Tex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t-BR" smtClean="0"/>
              <a:t>Clique para editar os estilos do texto mestre</a:t>
            </a:r>
          </a:p>
        </p:txBody>
      </p:sp>
    </p:spTree>
  </p:cSld>
  <p:clrMapOvr>
    <a:masterClrMapping/>
  </p:clrMapOvr>
  <p:transition spd="slow">
    <p:wheel spokes="1"/>
  </p:transition>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9861DBA7-36AB-4484-A888-DF2FCD554A3B}"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58000" y="274639"/>
            <a:ext cx="1828800" cy="5851525"/>
          </a:xfrm>
        </p:spPr>
        <p:txBody>
          <a:bodyPr vert="eaVert"/>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p>
        </p:txBody>
      </p:sp>
      <p:sp>
        <p:nvSpPr>
          <p:cNvPr id="5" name="Espaço Reservado para Rodapé 4"/>
          <p:cNvSpPr>
            <a:spLocks noGrp="1"/>
          </p:cNvSpPr>
          <p:nvPr>
            <p:ph type="ftr" sz="quarter" idx="11"/>
          </p:nvPr>
        </p:nvSpPr>
        <p:spPr/>
        <p:txBody>
          <a:bodyPr/>
          <a:lstStyle>
            <a:extLst/>
          </a:lstStyle>
          <a:p>
            <a:pPr>
              <a:defRPr/>
            </a:pPr>
            <a:endParaRPr lang="pt-BR"/>
          </a:p>
        </p:txBody>
      </p:sp>
      <p:sp>
        <p:nvSpPr>
          <p:cNvPr id="6" name="Espaço Reservado para Número de Slide 5"/>
          <p:cNvSpPr>
            <a:spLocks noGrp="1"/>
          </p:cNvSpPr>
          <p:nvPr>
            <p:ph type="sldNum" sz="quarter" idx="12"/>
          </p:nvPr>
        </p:nvSpPr>
        <p:spPr/>
        <p:txBody>
          <a:bodyPr/>
          <a:lstStyle>
            <a:extLst/>
          </a:lstStyle>
          <a:p>
            <a:pPr>
              <a:defRPr/>
            </a:pPr>
            <a:fld id="{CBB38828-72E3-4407-9D32-32D70DF25955}"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2"/>
      </p:bgRef>
    </p:bg>
    <p:spTree>
      <p:nvGrpSpPr>
        <p:cNvPr id="1" name=""/>
        <p:cNvGrpSpPr/>
        <p:nvPr/>
      </p:nvGrpSpPr>
      <p:grpSpPr>
        <a:xfrm>
          <a:off x="0" y="0"/>
          <a:ext cx="0" cy="0"/>
          <a:chOff x="0" y="0"/>
          <a:chExt cx="0" cy="0"/>
        </a:xfrm>
      </p:grpSpPr>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ângu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ítu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p:txBody>
          <a:bodyPr/>
          <a:lstStyle/>
          <a:p>
            <a:pPr>
              <a:defRPr/>
            </a:pPr>
            <a:fld id="{B612C5BB-33C7-4821-8BEC-C6716524B468}" type="datetimeFigureOut">
              <a:rPr lang="pt-BR" smtClean="0"/>
              <a:pPr>
                <a:defRPr/>
              </a:pPr>
              <a:t>18/06/2014</a:t>
            </a:fld>
            <a:endParaRPr lang="pt-BR"/>
          </a:p>
        </p:txBody>
      </p:sp>
      <p:sp>
        <p:nvSpPr>
          <p:cNvPr id="17" name="Espaço Reservado para Rodapé 16"/>
          <p:cNvSpPr>
            <a:spLocks noGrp="1"/>
          </p:cNvSpPr>
          <p:nvPr>
            <p:ph type="ftr" sz="quarter" idx="11"/>
          </p:nvPr>
        </p:nvSpPr>
        <p:spPr/>
        <p:txBody>
          <a:bodyPr/>
          <a:lstStyle/>
          <a:p>
            <a:pPr>
              <a:defRPr/>
            </a:pPr>
            <a:endParaRPr lang="pt-BR"/>
          </a:p>
        </p:txBody>
      </p:sp>
      <p:sp>
        <p:nvSpPr>
          <p:cNvPr id="7" name="Conector reto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ângu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ço Reservado para Número de Slid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5F37F444-C11C-464A-8934-FD9DE20D38FA}" type="slidenum">
              <a:rPr lang="pt-BR" smtClean="0"/>
              <a:pPr>
                <a:defRPr/>
              </a:pPr>
              <a:t>‹nº›</a:t>
            </a:fld>
            <a:endParaRPr lang="pt-BR"/>
          </a:p>
        </p:txBody>
      </p:sp>
      <p:sp>
        <p:nvSpPr>
          <p:cNvPr id="8" name="Títu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ítulo e conteúd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solidFill>
                  <a:schemeClr val="accent3">
                    <a:shade val="75000"/>
                  </a:schemeClr>
                </a:solidFill>
              </a:defRPr>
            </a:lvl1pPr>
          </a:lstStyle>
          <a:p>
            <a:r>
              <a:rPr kumimoji="0" lang="pt-BR" smtClean="0"/>
              <a:t>Clique para editar o estilo do título mestre</a:t>
            </a:r>
            <a:endParaRPr kumimoji="0" lang="en-US"/>
          </a:p>
        </p:txBody>
      </p:sp>
      <p:sp>
        <p:nvSpPr>
          <p:cNvPr id="4" name="Espaço Reservado para Data 3"/>
          <p:cNvSpPr>
            <a:spLocks noGrp="1"/>
          </p:cNvSpPr>
          <p:nvPr>
            <p:ph type="dt" sz="half" idx="10"/>
          </p:nvPr>
        </p:nvSpPr>
        <p:spPr/>
        <p:txBody>
          <a:bodyPr/>
          <a:lstStyle/>
          <a:p>
            <a:pPr>
              <a:defRPr/>
            </a:pPr>
            <a:fld id="{6A1D04A9-D13D-48F3-9B36-26AE253D4516}"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a:xfrm>
            <a:off x="4361688" y="1026372"/>
            <a:ext cx="457200" cy="441325"/>
          </a:xfrm>
        </p:spPr>
        <p:txBody>
          <a:bodyPr/>
          <a:lstStyle/>
          <a:p>
            <a:pPr>
              <a:defRPr/>
            </a:pPr>
            <a:fld id="{5769818B-DDF0-4F91-80DE-DC83EABEEC9E}" type="slidenum">
              <a:rPr lang="pt-BR" smtClean="0"/>
              <a:pPr>
                <a:defRPr/>
              </a:pPr>
              <a:t>‹nº›</a:t>
            </a:fld>
            <a:endParaRPr lang="pt-BR"/>
          </a:p>
        </p:txBody>
      </p:sp>
      <p:sp>
        <p:nvSpPr>
          <p:cNvPr id="8" name="Espaço Reservado para Conteúdo 7"/>
          <p:cNvSpPr>
            <a:spLocks noGrp="1"/>
          </p:cNvSpPr>
          <p:nvPr>
            <p:ph sz="quarter" idx="1"/>
          </p:nvPr>
        </p:nvSpPr>
        <p:spPr>
          <a:xfrm>
            <a:off x="301752" y="1527048"/>
            <a:ext cx="850392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1"/>
      </p:bgRef>
    </p:bg>
    <p:spTree>
      <p:nvGrpSpPr>
        <p:cNvPr id="1" name=""/>
        <p:cNvGrpSpPr/>
        <p:nvPr/>
      </p:nvGrpSpPr>
      <p:grpSpPr>
        <a:xfrm>
          <a:off x="0" y="0"/>
          <a:ext cx="0" cy="0"/>
          <a:chOff x="0" y="0"/>
          <a:chExt cx="0" cy="0"/>
        </a:xfrm>
      </p:grpSpPr>
      <p:sp>
        <p:nvSpPr>
          <p:cNvPr id="17" name="Retâ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ângu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ço Reservado para Tex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13" name="Retângu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ângu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ço Reservado para Rodapé 4"/>
          <p:cNvSpPr>
            <a:spLocks noGrp="1"/>
          </p:cNvSpPr>
          <p:nvPr>
            <p:ph type="ftr" sz="quarter" idx="11"/>
          </p:nvPr>
        </p:nvSpPr>
        <p:spPr/>
        <p:txBody>
          <a:bodyPr/>
          <a:lstStyle/>
          <a:p>
            <a:pPr>
              <a:defRPr/>
            </a:pPr>
            <a:endParaRPr lang="pt-BR"/>
          </a:p>
        </p:txBody>
      </p:sp>
      <p:sp>
        <p:nvSpPr>
          <p:cNvPr id="4" name="Espaço Reservado para Data 3"/>
          <p:cNvSpPr>
            <a:spLocks noGrp="1"/>
          </p:cNvSpPr>
          <p:nvPr>
            <p:ph type="dt" sz="half" idx="10"/>
          </p:nvPr>
        </p:nvSpPr>
        <p:spPr/>
        <p:txBody>
          <a:bodyPr/>
          <a:lstStyle/>
          <a:p>
            <a:pPr>
              <a:defRPr/>
            </a:pPr>
            <a:fld id="{13B1FC71-501C-498F-A520-2327424F2523}" type="datetimeFigureOut">
              <a:rPr lang="pt-BR" smtClean="0"/>
              <a:pPr>
                <a:defRPr/>
              </a:pPr>
              <a:t>18/06/2014</a:t>
            </a:fld>
            <a:endParaRPr lang="pt-BR"/>
          </a:p>
        </p:txBody>
      </p:sp>
      <p:sp>
        <p:nvSpPr>
          <p:cNvPr id="8" name="Conector reto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ço Reservado para Número de Slid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489A1877-8E45-49D2-9576-6BD61EDCC614}" type="slidenum">
              <a:rPr lang="pt-BR" smtClean="0"/>
              <a:pPr>
                <a:defRPr/>
              </a:pPr>
              <a:t>‹nº›</a:t>
            </a:fld>
            <a:endParaRPr lang="pt-BR"/>
          </a:p>
        </p:txBody>
      </p:sp>
      <p:sp>
        <p:nvSpPr>
          <p:cNvPr id="2" name="Títu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lvl1pPr>
              <a:defRPr/>
            </a:lvl1pPr>
          </a:lstStyle>
          <a:p>
            <a:pPr>
              <a:defRPr/>
            </a:pPr>
            <a:fld id="{4213048B-BDBA-47BE-9EA0-C01C8876F37F}" type="datetimeFigureOut">
              <a:rPr lang="pt-BR"/>
              <a:pPr>
                <a:defRPr/>
              </a:pPr>
              <a:t>18/06/2014</a:t>
            </a:fld>
            <a:endParaRPr lang="pt-BR"/>
          </a:p>
        </p:txBody>
      </p:sp>
      <p:sp>
        <p:nvSpPr>
          <p:cNvPr id="3" name="Espaço Reservado para Rodapé 2"/>
          <p:cNvSpPr>
            <a:spLocks noGrp="1"/>
          </p:cNvSpPr>
          <p:nvPr>
            <p:ph type="ftr" sz="quarter" idx="11"/>
          </p:nvPr>
        </p:nvSpPr>
        <p:spPr/>
        <p:txBody>
          <a:bodyPr/>
          <a:lstStyle>
            <a:lvl1pPr>
              <a:defRPr/>
            </a:lvl1pPr>
          </a:lstStyle>
          <a:p>
            <a:pPr>
              <a:defRPr/>
            </a:pPr>
            <a:endParaRPr lang="pt-BR"/>
          </a:p>
        </p:txBody>
      </p:sp>
      <p:sp>
        <p:nvSpPr>
          <p:cNvPr id="4" name="Espaço Reservado para Número de Slide 3"/>
          <p:cNvSpPr>
            <a:spLocks noGrp="1"/>
          </p:cNvSpPr>
          <p:nvPr>
            <p:ph type="sldNum" sz="quarter" idx="12"/>
          </p:nvPr>
        </p:nvSpPr>
        <p:spPr/>
        <p:txBody>
          <a:bodyPr/>
          <a:lstStyle>
            <a:lvl1pPr>
              <a:defRPr/>
            </a:lvl1pPr>
          </a:lstStyle>
          <a:p>
            <a:pPr>
              <a:defRPr/>
            </a:pPr>
            <a:fld id="{9D02A2EF-95E3-4807-AC81-9BED920CE244}" type="slidenum">
              <a:rPr lang="pt-BR"/>
              <a:pPr>
                <a:defRPr/>
              </a:pPr>
              <a:t>‹nº›</a:t>
            </a:fld>
            <a:endParaRPr lang="pt-BR"/>
          </a:p>
        </p:txBody>
      </p:sp>
    </p:spTree>
    <p:extLst>
      <p:ext uri="{BB962C8B-B14F-4D97-AF65-F5344CB8AC3E}">
        <p14:creationId xmlns:p14="http://schemas.microsoft.com/office/powerpoint/2010/main" xmlns="" val="1279054736"/>
      </p:ext>
    </p:extLst>
  </p:cSld>
  <p:clrMapOvr>
    <a:masterClrMapping/>
  </p:clrMapOvr>
  <p:transition spd="slow">
    <p:wheel spokes="1"/>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301752" y="228600"/>
            <a:ext cx="8534400" cy="758952"/>
          </a:xfrm>
        </p:spPr>
        <p:txBody>
          <a:bodyPr/>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a:xfrm>
            <a:off x="5791200" y="6409944"/>
            <a:ext cx="3044952" cy="365760"/>
          </a:xfrm>
        </p:spPr>
        <p:txBody>
          <a:bodyPr/>
          <a:lstStyle/>
          <a:p>
            <a:pPr>
              <a:defRPr/>
            </a:pPr>
            <a:fld id="{1905D68D-C6C5-444B-A2D0-46F08D03587D}" type="datetimeFigureOut">
              <a:rPr lang="pt-BR" smtClean="0"/>
              <a:pPr>
                <a:defRPr/>
              </a:pPr>
              <a:t>18/06/2014</a:t>
            </a:fld>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C0FEF1C0-CBD3-4047-811F-BEFC44843047}" type="slidenum">
              <a:rPr lang="pt-BR" smtClean="0"/>
              <a:pPr>
                <a:defRPr/>
              </a:pPr>
              <a:t>‹nº›</a:t>
            </a:fld>
            <a:endParaRPr lang="pt-BR"/>
          </a:p>
        </p:txBody>
      </p:sp>
      <p:sp>
        <p:nvSpPr>
          <p:cNvPr id="8" name="Conector reto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ço Reservado para Conteúdo 9"/>
          <p:cNvSpPr>
            <a:spLocks noGrp="1"/>
          </p:cNvSpPr>
          <p:nvPr>
            <p:ph sz="half" idx="1"/>
          </p:nvPr>
        </p:nvSpPr>
        <p:spPr>
          <a:xfrm>
            <a:off x="301752" y="1371600"/>
            <a:ext cx="4038600" cy="4681728"/>
          </a:xfrm>
        </p:spPr>
        <p:txBody>
          <a:bodyPr/>
          <a:lstStyle>
            <a:lvl1pPr>
              <a:defRPr sz="2500"/>
            </a:lvl1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2" name="Espaço Reservado para Conteúdo 11"/>
          <p:cNvSpPr>
            <a:spLocks noGrp="1"/>
          </p:cNvSpPr>
          <p:nvPr>
            <p:ph sz="half" idx="2"/>
          </p:nvPr>
        </p:nvSpPr>
        <p:spPr>
          <a:xfrm>
            <a:off x="4800600" y="1371600"/>
            <a:ext cx="4038600" cy="4681728"/>
          </a:xfrm>
        </p:spPr>
        <p:txBody>
          <a:bodyPr/>
          <a:lstStyle>
            <a:lvl1pPr>
              <a:defRPr sz="2500"/>
            </a:lvl1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1">
        <a:schemeClr val="bg2"/>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ângu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ângu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ângu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ângu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ângu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ço Reservado para Tex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7" name="Espaço Reservado para Data 6"/>
          <p:cNvSpPr>
            <a:spLocks noGrp="1"/>
          </p:cNvSpPr>
          <p:nvPr>
            <p:ph type="dt" sz="half" idx="10"/>
          </p:nvPr>
        </p:nvSpPr>
        <p:spPr/>
        <p:txBody>
          <a:bodyPr/>
          <a:lstStyle/>
          <a:p>
            <a:pPr>
              <a:defRPr/>
            </a:pPr>
            <a:fld id="{2DBF1383-0799-4AA6-88FD-0FD48871B68E}" type="datetimeFigureOut">
              <a:rPr lang="pt-BR" smtClean="0"/>
              <a:pPr>
                <a:defRPr/>
              </a:pPr>
              <a:t>18/06/2014</a:t>
            </a:fld>
            <a:endParaRPr lang="pt-BR"/>
          </a:p>
        </p:txBody>
      </p:sp>
      <p:sp>
        <p:nvSpPr>
          <p:cNvPr id="8" name="Espaço Reservado para Rodapé 7"/>
          <p:cNvSpPr>
            <a:spLocks noGrp="1"/>
          </p:cNvSpPr>
          <p:nvPr>
            <p:ph type="ftr" sz="quarter" idx="11"/>
          </p:nvPr>
        </p:nvSpPr>
        <p:spPr>
          <a:xfrm>
            <a:off x="304800" y="6409944"/>
            <a:ext cx="3581400" cy="365760"/>
          </a:xfrm>
        </p:spPr>
        <p:txBody>
          <a:bodyPr/>
          <a:lstStyle/>
          <a:p>
            <a:pPr>
              <a:defRPr/>
            </a:pPr>
            <a:endParaRPr lang="pt-BR"/>
          </a:p>
        </p:txBody>
      </p:sp>
      <p:sp>
        <p:nvSpPr>
          <p:cNvPr id="15" name="Conector reto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ço Reservado para Conteúdo 23"/>
          <p:cNvSpPr>
            <a:spLocks noGrp="1"/>
          </p:cNvSpPr>
          <p:nvPr>
            <p:ph sz="quarter" idx="2"/>
          </p:nvPr>
        </p:nvSpPr>
        <p:spPr>
          <a:xfrm>
            <a:off x="301752" y="2471383"/>
            <a:ext cx="4041648" cy="3818404"/>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6" name="Espaço Reservado para Conteúdo 25"/>
          <p:cNvSpPr>
            <a:spLocks noGrp="1"/>
          </p:cNvSpPr>
          <p:nvPr>
            <p:ph sz="quarter" idx="4"/>
          </p:nvPr>
        </p:nvSpPr>
        <p:spPr>
          <a:xfrm>
            <a:off x="4800600" y="2471383"/>
            <a:ext cx="4038600" cy="3822192"/>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5" name="E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ço Reservado para Número de Slide 8"/>
          <p:cNvSpPr>
            <a:spLocks noGrp="1"/>
          </p:cNvSpPr>
          <p:nvPr>
            <p:ph type="sldNum" sz="quarter" idx="12"/>
          </p:nvPr>
        </p:nvSpPr>
        <p:spPr>
          <a:xfrm>
            <a:off x="4343400" y="1042416"/>
            <a:ext cx="457200" cy="441325"/>
          </a:xfrm>
        </p:spPr>
        <p:txBody>
          <a:bodyPr/>
          <a:lstStyle>
            <a:lvl1pPr algn="ctr">
              <a:defRPr/>
            </a:lvl1pPr>
          </a:lstStyle>
          <a:p>
            <a:pPr>
              <a:defRPr/>
            </a:pPr>
            <a:fld id="{A96740F2-5C64-4947-8AB7-12FAD9BEB6FA}" type="slidenum">
              <a:rPr lang="pt-BR" smtClean="0"/>
              <a:pPr>
                <a:defRPr/>
              </a:pPr>
              <a:t>‹nº›</a:t>
            </a:fld>
            <a:endParaRPr lang="pt-BR"/>
          </a:p>
        </p:txBody>
      </p:sp>
      <p:sp>
        <p:nvSpPr>
          <p:cNvPr id="23" name="Título 22"/>
          <p:cNvSpPr>
            <a:spLocks noGrp="1"/>
          </p:cNvSpPr>
          <p:nvPr>
            <p:ph type="title"/>
          </p:nvPr>
        </p:nvSpPr>
        <p:spPr/>
        <p:txBody>
          <a:bodyPr rtlCol="0" anchor="b" anchorCtr="0"/>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pPr>
              <a:defRPr/>
            </a:pPr>
            <a:fld id="{0809BA3C-BD73-464D-A5E7-FAF8F6B64E50}" type="datetimeFigureOut">
              <a:rPr lang="pt-BR" smtClean="0"/>
              <a:pPr>
                <a:defRPr/>
              </a:pPr>
              <a:t>18/06/2014</a:t>
            </a:fld>
            <a:endParaRPr lang="pt-BR"/>
          </a:p>
        </p:txBody>
      </p:sp>
      <p:sp>
        <p:nvSpPr>
          <p:cNvPr id="4" name="Espaço Reservado para Rodapé 3"/>
          <p:cNvSpPr>
            <a:spLocks noGrp="1"/>
          </p:cNvSpPr>
          <p:nvPr>
            <p:ph type="ftr" sz="quarter" idx="11"/>
          </p:nvPr>
        </p:nvSpPr>
        <p:spPr/>
        <p:txBody>
          <a:bodyPr/>
          <a:lstStyle/>
          <a:p>
            <a:pPr>
              <a:defRPr/>
            </a:pPr>
            <a:endParaRPr lang="pt-BR"/>
          </a:p>
        </p:txBody>
      </p:sp>
      <p:sp>
        <p:nvSpPr>
          <p:cNvPr id="5" name="Espaço Reservado para Número de Slide 4"/>
          <p:cNvSpPr>
            <a:spLocks noGrp="1"/>
          </p:cNvSpPr>
          <p:nvPr>
            <p:ph type="sldNum" sz="quarter" idx="12"/>
          </p:nvPr>
        </p:nvSpPr>
        <p:spPr>
          <a:xfrm>
            <a:off x="4343400" y="1036020"/>
            <a:ext cx="457200" cy="441325"/>
          </a:xfrm>
        </p:spPr>
        <p:txBody>
          <a:bodyPr/>
          <a:lstStyle/>
          <a:p>
            <a:pPr>
              <a:defRPr/>
            </a:pPr>
            <a:fld id="{B17E93AD-D767-4AF8-8608-24BAEACECA6A}"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7" name="Retâ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ângu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ângu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ângu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ângu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ângu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ço Reservado para Data 1"/>
          <p:cNvSpPr>
            <a:spLocks noGrp="1"/>
          </p:cNvSpPr>
          <p:nvPr>
            <p:ph type="dt" sz="half" idx="10"/>
          </p:nvPr>
        </p:nvSpPr>
        <p:spPr/>
        <p:txBody>
          <a:bodyPr/>
          <a:lstStyle/>
          <a:p>
            <a:pPr>
              <a:defRPr/>
            </a:pPr>
            <a:fld id="{4213048B-BDBA-47BE-9EA0-C01C8876F37F}" type="datetimeFigureOut">
              <a:rPr lang="pt-BR" smtClean="0"/>
              <a:pPr>
                <a:defRPr/>
              </a:pPr>
              <a:t>18/06/2014</a:t>
            </a:fld>
            <a:endParaRPr lang="pt-BR"/>
          </a:p>
        </p:txBody>
      </p:sp>
      <p:sp>
        <p:nvSpPr>
          <p:cNvPr id="3" name="Espaço Reservado para Rodapé 2"/>
          <p:cNvSpPr>
            <a:spLocks noGrp="1"/>
          </p:cNvSpPr>
          <p:nvPr>
            <p:ph type="ftr" sz="quarter" idx="11"/>
          </p:nvPr>
        </p:nvSpPr>
        <p:spPr/>
        <p:txBody>
          <a:bodyPr/>
          <a:lstStyle/>
          <a:p>
            <a:pPr>
              <a:defRPr/>
            </a:pPr>
            <a:endParaRPr lang="pt-BR"/>
          </a:p>
        </p:txBody>
      </p:sp>
      <p:sp>
        <p:nvSpPr>
          <p:cNvPr id="4" name="Espaço Reservado para Número de Slide 3"/>
          <p:cNvSpPr>
            <a:spLocks noGrp="1"/>
          </p:cNvSpPr>
          <p:nvPr>
            <p:ph type="sldNum" sz="quarter" idx="12"/>
          </p:nvPr>
        </p:nvSpPr>
        <p:spPr>
          <a:xfrm>
            <a:off x="4267200" y="6324600"/>
            <a:ext cx="609600" cy="441324"/>
          </a:xfrm>
        </p:spPr>
        <p:txBody>
          <a:bodyPr/>
          <a:lstStyle>
            <a:lvl1pPr>
              <a:defRPr>
                <a:solidFill>
                  <a:srgbClr val="FFFFFF"/>
                </a:solidFill>
              </a:defRPr>
            </a:lvl1pPr>
          </a:lstStyle>
          <a:p>
            <a:pPr>
              <a:defRPr/>
            </a:pPr>
            <a:fld id="{9D02A2EF-95E3-4807-AC81-9BED920CE244}" type="slidenum">
              <a:rPr lang="pt-BR" smtClean="0"/>
              <a:pPr>
                <a:defRPr/>
              </a:pPr>
              <a:t>‹nº›</a:t>
            </a:fld>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9" name="Retângu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â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ângu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8" name="Retângu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ector reto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ço Reservado para Conteúdo 19"/>
          <p:cNvSpPr>
            <a:spLocks noGrp="1"/>
          </p:cNvSpPr>
          <p:nvPr>
            <p:ph sz="quarter" idx="1"/>
          </p:nvPr>
        </p:nvSpPr>
        <p:spPr>
          <a:xfrm>
            <a:off x="3124200" y="685800"/>
            <a:ext cx="5638800" cy="54102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0" name="E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ço Reservado para Número de Slid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pPr>
              <a:defRPr/>
            </a:pPr>
            <a:fld id="{E20530D0-DECF-4BD8-9219-4BEE2E400401}" type="slidenum">
              <a:rPr lang="pt-BR" smtClean="0"/>
              <a:pPr>
                <a:defRPr/>
              </a:pPr>
              <a:t>‹nº›</a:t>
            </a:fld>
            <a:endParaRPr lang="pt-BR"/>
          </a:p>
        </p:txBody>
      </p:sp>
      <p:sp>
        <p:nvSpPr>
          <p:cNvPr id="21" name="Retângu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ço Reservado para Data 4"/>
          <p:cNvSpPr>
            <a:spLocks noGrp="1"/>
          </p:cNvSpPr>
          <p:nvPr>
            <p:ph type="dt" sz="half" idx="10"/>
          </p:nvPr>
        </p:nvSpPr>
        <p:spPr/>
        <p:txBody>
          <a:bodyPr/>
          <a:lstStyle/>
          <a:p>
            <a:pPr>
              <a:defRPr/>
            </a:pPr>
            <a:fld id="{48A795AC-055D-4E90-9DE9-55271A91E3C3}" type="datetimeFigureOut">
              <a:rPr lang="pt-BR" smtClean="0"/>
              <a:pPr>
                <a:defRPr/>
              </a:pPr>
              <a:t>18/06/2014</a:t>
            </a:fld>
            <a:endParaRPr lang="pt-BR"/>
          </a:p>
        </p:txBody>
      </p:sp>
      <p:sp>
        <p:nvSpPr>
          <p:cNvPr id="6" name="Espaço Reservado para Rodapé 5"/>
          <p:cNvSpPr>
            <a:spLocks noGrp="1"/>
          </p:cNvSpPr>
          <p:nvPr>
            <p:ph type="ftr" sz="quarter" idx="11"/>
          </p:nvPr>
        </p:nvSpPr>
        <p:spPr>
          <a:xfrm>
            <a:off x="301752" y="6410848"/>
            <a:ext cx="3383280" cy="365760"/>
          </a:xfrm>
        </p:spPr>
        <p:txBody>
          <a:bodyPr/>
          <a:lstStyle/>
          <a:p>
            <a:pPr>
              <a:defRPr/>
            </a:pPr>
            <a:endParaRPr lang="pt-BR"/>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1" name="Conector reto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ângu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ângu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ângu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ângu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ço Reservado para Número de Slide 6"/>
          <p:cNvSpPr>
            <a:spLocks noGrp="1"/>
          </p:cNvSpPr>
          <p:nvPr>
            <p:ph type="sldNum" sz="quarter" idx="12"/>
          </p:nvPr>
        </p:nvSpPr>
        <p:spPr>
          <a:xfrm>
            <a:off x="1371600" y="312738"/>
            <a:ext cx="457200" cy="441325"/>
          </a:xfrm>
        </p:spPr>
        <p:txBody>
          <a:bodyPr/>
          <a:lstStyle/>
          <a:p>
            <a:pPr>
              <a:defRPr/>
            </a:pPr>
            <a:fld id="{3135D27F-1AA2-4339-B5EA-5F16EA159B75}" type="slidenum">
              <a:rPr lang="pt-BR" smtClean="0"/>
              <a:pPr>
                <a:defRPr/>
              </a:pPr>
              <a:t>‹nº›</a:t>
            </a:fld>
            <a:endParaRPr lang="pt-BR"/>
          </a:p>
        </p:txBody>
      </p:sp>
      <p:sp>
        <p:nvSpPr>
          <p:cNvPr id="2" name="Títu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3000375" y="609600"/>
            <a:ext cx="5867400" cy="4267200"/>
          </a:xfrm>
        </p:spPr>
        <p:txBody>
          <a:bodyPr/>
          <a:lstStyle>
            <a:lvl1pPr marL="0" indent="0">
              <a:buNone/>
              <a:defRPr sz="3200"/>
            </a:lvl1pPr>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22" name="Retângu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ço Reservado para Data 4"/>
          <p:cNvSpPr>
            <a:spLocks noGrp="1"/>
          </p:cNvSpPr>
          <p:nvPr>
            <p:ph type="dt" sz="half" idx="10"/>
          </p:nvPr>
        </p:nvSpPr>
        <p:spPr>
          <a:xfrm>
            <a:off x="5788152" y="6404984"/>
            <a:ext cx="3044952" cy="365760"/>
          </a:xfrm>
        </p:spPr>
        <p:txBody>
          <a:bodyPr/>
          <a:lstStyle/>
          <a:p>
            <a:pPr>
              <a:defRPr/>
            </a:pPr>
            <a:fld id="{F146831C-E0AD-46AE-A1DA-B10068CB42DD}" type="datetimeFigureOut">
              <a:rPr lang="pt-BR" smtClean="0"/>
              <a:pPr>
                <a:defRPr/>
              </a:pPr>
              <a:t>18/06/2014</a:t>
            </a:fld>
            <a:endParaRPr lang="pt-BR"/>
          </a:p>
        </p:txBody>
      </p:sp>
      <p:sp>
        <p:nvSpPr>
          <p:cNvPr id="6" name="Espaço Reservado para Rodapé 5"/>
          <p:cNvSpPr>
            <a:spLocks noGrp="1"/>
          </p:cNvSpPr>
          <p:nvPr>
            <p:ph type="ftr" sz="quarter" idx="11"/>
          </p:nvPr>
        </p:nvSpPr>
        <p:spPr>
          <a:xfrm>
            <a:off x="301752" y="6410848"/>
            <a:ext cx="3584448" cy="365760"/>
          </a:xfrm>
        </p:spPr>
        <p:txBody>
          <a:bodyPr/>
          <a:lstStyle/>
          <a:p>
            <a:pPr>
              <a:defRPr/>
            </a:pPr>
            <a:endParaRPr lang="pt-BR"/>
          </a:p>
        </p:txBody>
      </p:sp>
    </p:spTree>
  </p:cSld>
  <p:clrMapOvr>
    <a:masterClrMapping/>
  </p:clrMapOvr>
  <p:transition spd="slow">
    <p:wheel spokes="1"/>
  </p:transition>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ítulo e texto vertical">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pPr>
              <a:defRPr/>
            </a:pPr>
            <a:fld id="{289A77C0-1054-43BF-9A46-AD3A4D8B5245}"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A463B0CA-E984-4476-A277-EFCE090CC9CD}" type="slidenum">
              <a:rPr lang="pt-BR" smtClean="0"/>
              <a:pPr>
                <a:defRPr/>
              </a:pPr>
              <a:t>‹nº›</a:t>
            </a:fld>
            <a:endParaRPr lang="pt-BR"/>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bg>
      <p:bgRef idx="1001">
        <a:schemeClr val="bg2"/>
      </p:bgRef>
    </p:bg>
    <p:spTree>
      <p:nvGrpSpPr>
        <p:cNvPr id="1" name=""/>
        <p:cNvGrpSpPr/>
        <p:nvPr/>
      </p:nvGrpSpPr>
      <p:grpSpPr>
        <a:xfrm>
          <a:off x="0" y="0"/>
          <a:ext cx="0" cy="0"/>
          <a:chOff x="0" y="0"/>
          <a:chExt cx="0" cy="0"/>
        </a:xfrm>
      </p:grpSpPr>
      <p:sp>
        <p:nvSpPr>
          <p:cNvPr id="7" name="Retâ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ângu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ângu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ângu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ângu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ângu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ector reto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ço Reservado para Número de Slide 5"/>
          <p:cNvSpPr>
            <a:spLocks noGrp="1"/>
          </p:cNvSpPr>
          <p:nvPr>
            <p:ph type="sldNum" sz="quarter" idx="12"/>
          </p:nvPr>
        </p:nvSpPr>
        <p:spPr>
          <a:xfrm>
            <a:off x="6915912" y="3009901"/>
            <a:ext cx="457200" cy="441325"/>
          </a:xfrm>
        </p:spPr>
        <p:txBody>
          <a:bodyPr/>
          <a:lstStyle/>
          <a:p>
            <a:pPr>
              <a:defRPr/>
            </a:pPr>
            <a:fld id="{EE0BFEFC-31DA-4476-A3C2-73F28F95BB5D}" type="slidenum">
              <a:rPr lang="pt-BR" smtClean="0"/>
              <a:pPr>
                <a:defRPr/>
              </a:pPr>
              <a:t>‹nº›</a:t>
            </a:fld>
            <a:endParaRPr lang="pt-BR"/>
          </a:p>
        </p:txBody>
      </p:sp>
      <p:sp>
        <p:nvSpPr>
          <p:cNvPr id="3" name="Espaço Reservado para Texto Vertical 2"/>
          <p:cNvSpPr>
            <a:spLocks noGrp="1"/>
          </p:cNvSpPr>
          <p:nvPr>
            <p:ph type="body" orient="vert" idx="1"/>
          </p:nvPr>
        </p:nvSpPr>
        <p:spPr>
          <a:xfrm>
            <a:off x="304800" y="304800"/>
            <a:ext cx="6553200" cy="5821366"/>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pPr>
              <a:defRPr/>
            </a:pPr>
            <a:fld id="{BBAF1877-057E-4A46-B3B3-2B5D7DDDCF05}" type="datetimeFigureOut">
              <a:rPr lang="pt-BR" smtClean="0"/>
              <a:pPr>
                <a:defRPr/>
              </a:pPr>
              <a:t>18/06/2014</a:t>
            </a:fld>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2" name="Título Vertical 1"/>
          <p:cNvSpPr>
            <a:spLocks noGrp="1"/>
          </p:cNvSpPr>
          <p:nvPr>
            <p:ph type="title" orient="vert"/>
          </p:nvPr>
        </p:nvSpPr>
        <p:spPr>
          <a:xfrm>
            <a:off x="7391400" y="304801"/>
            <a:ext cx="1447800" cy="5851525"/>
          </a:xfrm>
        </p:spPr>
        <p:txBody>
          <a:bodyPr vert="eaVert"/>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transition spd="slow">
    <p:wheel spokes="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lvl1pPr>
              <a:defRPr/>
            </a:lvl1pPr>
          </a:lstStyle>
          <a:p>
            <a:pPr>
              <a:defRPr/>
            </a:pPr>
            <a:fld id="{48A795AC-055D-4E90-9DE9-55271A91E3C3}" type="datetimeFigureOut">
              <a:rPr lang="pt-BR"/>
              <a:pPr>
                <a:defRPr/>
              </a:pPr>
              <a:t>18/06/2014</a:t>
            </a:fld>
            <a:endParaRPr lang="pt-BR"/>
          </a:p>
        </p:txBody>
      </p:sp>
      <p:sp>
        <p:nvSpPr>
          <p:cNvPr id="6" name="Espaço Reservado para Rodapé 5"/>
          <p:cNvSpPr>
            <a:spLocks noGrp="1"/>
          </p:cNvSpPr>
          <p:nvPr>
            <p:ph type="ftr" sz="quarter" idx="11"/>
          </p:nvPr>
        </p:nvSpPr>
        <p:spPr/>
        <p:txBody>
          <a:bodyPr/>
          <a:lstStyle>
            <a:lvl1pPr>
              <a:defRPr/>
            </a:lvl1pPr>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lstStyle>
          <a:p>
            <a:pPr>
              <a:defRPr/>
            </a:pPr>
            <a:fld id="{E20530D0-DECF-4BD8-9219-4BEE2E400401}" type="slidenum">
              <a:rPr lang="pt-BR"/>
              <a:pPr>
                <a:defRPr/>
              </a:pPr>
              <a:t>‹nº›</a:t>
            </a:fld>
            <a:endParaRPr lang="pt-BR"/>
          </a:p>
        </p:txBody>
      </p:sp>
    </p:spTree>
    <p:extLst>
      <p:ext uri="{BB962C8B-B14F-4D97-AF65-F5344CB8AC3E}">
        <p14:creationId xmlns:p14="http://schemas.microsoft.com/office/powerpoint/2010/main" xmlns="" val="2993752087"/>
      </p:ext>
    </p:extLst>
  </p:cSld>
  <p:clrMapOvr>
    <a:masterClrMapping/>
  </p:clrMapOvr>
  <p:transition spd="slow">
    <p:wheel spokes="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pt-BR" noProof="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lvl1pPr>
              <a:defRPr/>
            </a:lvl1pPr>
          </a:lstStyle>
          <a:p>
            <a:pPr>
              <a:defRPr/>
            </a:pPr>
            <a:fld id="{F146831C-E0AD-46AE-A1DA-B10068CB42DD}" type="datetimeFigureOut">
              <a:rPr lang="pt-BR"/>
              <a:pPr>
                <a:defRPr/>
              </a:pPr>
              <a:t>18/06/2014</a:t>
            </a:fld>
            <a:endParaRPr lang="pt-BR"/>
          </a:p>
        </p:txBody>
      </p:sp>
      <p:sp>
        <p:nvSpPr>
          <p:cNvPr id="6" name="Espaço Reservado para Rodapé 5"/>
          <p:cNvSpPr>
            <a:spLocks noGrp="1"/>
          </p:cNvSpPr>
          <p:nvPr>
            <p:ph type="ftr" sz="quarter" idx="11"/>
          </p:nvPr>
        </p:nvSpPr>
        <p:spPr/>
        <p:txBody>
          <a:bodyPr/>
          <a:lstStyle>
            <a:lvl1pPr>
              <a:defRPr/>
            </a:lvl1pPr>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lstStyle>
          <a:p>
            <a:pPr>
              <a:defRPr/>
            </a:pPr>
            <a:fld id="{3135D27F-1AA2-4339-B5EA-5F16EA159B75}" type="slidenum">
              <a:rPr lang="pt-BR"/>
              <a:pPr>
                <a:defRPr/>
              </a:pPr>
              <a:t>‹nº›</a:t>
            </a:fld>
            <a:endParaRPr lang="pt-BR"/>
          </a:p>
        </p:txBody>
      </p:sp>
    </p:spTree>
    <p:extLst>
      <p:ext uri="{BB962C8B-B14F-4D97-AF65-F5344CB8AC3E}">
        <p14:creationId xmlns:p14="http://schemas.microsoft.com/office/powerpoint/2010/main" xmlns="" val="911278980"/>
      </p:ext>
    </p:extLst>
  </p:cSld>
  <p:clrMapOvr>
    <a:masterClrMapping/>
  </p:clrMapOvr>
  <p:transition spd="slow">
    <p:wheel spokes="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shadeToTitle="1">
        <a:gradFill rotWithShape="0">
          <a:gsLst>
            <a:gs pos="0">
              <a:srgbClr val="5F5F5F"/>
            </a:gs>
            <a:gs pos="100000">
              <a:srgbClr val="2C2C2C"/>
            </a:gs>
          </a:gsLst>
          <a:path path="shape">
            <a:fillToRect l="50000" t="50000" r="50000" b="50000"/>
          </a:path>
        </a:gradFill>
        <a:effectLst/>
      </p:bgPr>
    </p:bg>
    <p:spTree>
      <p:nvGrpSpPr>
        <p:cNvPr id="1" name=""/>
        <p:cNvGrpSpPr/>
        <p:nvPr/>
      </p:nvGrpSpPr>
      <p:grpSpPr>
        <a:xfrm>
          <a:off x="0" y="0"/>
          <a:ext cx="0" cy="0"/>
          <a:chOff x="0" y="0"/>
          <a:chExt cx="0" cy="0"/>
        </a:xfrm>
      </p:grpSpPr>
      <p:sp>
        <p:nvSpPr>
          <p:cNvPr id="1026" name="Oval 8"/>
          <p:cNvSpPr>
            <a:spLocks noChangeArrowheads="1"/>
          </p:cNvSpPr>
          <p:nvPr/>
        </p:nvSpPr>
        <p:spPr bwMode="auto">
          <a:xfrm>
            <a:off x="8534400" y="0"/>
            <a:ext cx="609600" cy="9906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lgn="ctr">
                <a:solidFill>
                  <a:srgbClr val="000000"/>
                </a:solidFill>
                <a:round/>
                <a:headEnd/>
                <a:tailEnd/>
              </a14:hiddenLine>
            </a:ext>
          </a:extLst>
        </p:spPr>
        <p:txBody>
          <a:bodyPr wrap="none" anchor="ctr"/>
          <a:lstStyle/>
          <a:p>
            <a:endParaRPr lang="pt-BR"/>
          </a:p>
        </p:txBody>
      </p:sp>
      <p:sp>
        <p:nvSpPr>
          <p:cNvPr id="1027" name="Oval 9"/>
          <p:cNvSpPr>
            <a:spLocks noChangeArrowheads="1"/>
          </p:cNvSpPr>
          <p:nvPr/>
        </p:nvSpPr>
        <p:spPr bwMode="auto">
          <a:xfrm>
            <a:off x="8534400" y="990600"/>
            <a:ext cx="609600" cy="9906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lgn="ctr">
                <a:solidFill>
                  <a:srgbClr val="000000"/>
                </a:solidFill>
                <a:round/>
                <a:headEnd/>
                <a:tailEnd/>
              </a14:hiddenLine>
            </a:ext>
          </a:extLst>
        </p:spPr>
        <p:txBody>
          <a:bodyPr wrap="none" anchor="ctr"/>
          <a:lstStyle/>
          <a:p>
            <a:endParaRPr lang="pt-BR"/>
          </a:p>
        </p:txBody>
      </p:sp>
      <p:sp>
        <p:nvSpPr>
          <p:cNvPr id="1028" name="Oval 10"/>
          <p:cNvSpPr>
            <a:spLocks noChangeArrowheads="1"/>
          </p:cNvSpPr>
          <p:nvPr/>
        </p:nvSpPr>
        <p:spPr bwMode="auto">
          <a:xfrm>
            <a:off x="8534400" y="1981200"/>
            <a:ext cx="609600" cy="9906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lgn="ctr">
                <a:solidFill>
                  <a:srgbClr val="000000"/>
                </a:solidFill>
                <a:round/>
                <a:headEnd/>
                <a:tailEnd/>
              </a14:hiddenLine>
            </a:ext>
          </a:extLst>
        </p:spPr>
        <p:txBody>
          <a:bodyPr wrap="none" anchor="ctr"/>
          <a:lstStyle/>
          <a:p>
            <a:endParaRPr lang="pt-BR"/>
          </a:p>
        </p:txBody>
      </p:sp>
      <p:sp>
        <p:nvSpPr>
          <p:cNvPr id="1029" name="Oval 11"/>
          <p:cNvSpPr>
            <a:spLocks noChangeArrowheads="1"/>
          </p:cNvSpPr>
          <p:nvPr/>
        </p:nvSpPr>
        <p:spPr bwMode="auto">
          <a:xfrm>
            <a:off x="8534400" y="2971800"/>
            <a:ext cx="609600" cy="990600"/>
          </a:xfrm>
          <a:prstGeom prst="ellipse">
            <a:avLst/>
          </a:prstGeom>
          <a:gradFill rotWithShape="1">
            <a:gsLst>
              <a:gs pos="0">
                <a:srgbClr val="800080"/>
              </a:gs>
              <a:gs pos="100000">
                <a:srgbClr val="3B003B"/>
              </a:gs>
            </a:gsLst>
            <a:path path="shape">
              <a:fillToRect l="50000" t="50000" r="50000" b="50000"/>
            </a:path>
          </a:gradFill>
          <a:ln>
            <a:noFill/>
          </a:ln>
          <a:extLst>
            <a:ext uri="{91240B29-F687-4F45-9708-019B960494DF}">
              <a14:hiddenLine xmlns:a14="http://schemas.microsoft.com/office/drawing/2010/main" xmlns="" w="9525" algn="ctr">
                <a:solidFill>
                  <a:srgbClr val="000000"/>
                </a:solidFill>
                <a:round/>
                <a:headEnd/>
                <a:tailEnd/>
              </a14:hiddenLine>
            </a:ext>
          </a:extLst>
        </p:spPr>
        <p:txBody>
          <a:bodyPr wrap="none" anchor="ctr"/>
          <a:lstStyle/>
          <a:p>
            <a:endParaRPr lang="pt-BR"/>
          </a:p>
        </p:txBody>
      </p:sp>
      <p:sp>
        <p:nvSpPr>
          <p:cNvPr id="1030" name="Rectangle 2"/>
          <p:cNvSpPr>
            <a:spLocks noGrp="1" noChangeArrowheads="1"/>
          </p:cNvSpPr>
          <p:nvPr>
            <p:ph type="title"/>
          </p:nvPr>
        </p:nvSpPr>
        <p:spPr bwMode="auto">
          <a:xfrm>
            <a:off x="457200" y="274638"/>
            <a:ext cx="8229600" cy="1143000"/>
          </a:xfrm>
          <a:prstGeom prst="rect">
            <a:avLst/>
          </a:prstGeom>
          <a:solidFill>
            <a:srgbClr val="FFFFCC"/>
          </a:solidFill>
          <a:ln w="38100">
            <a:solidFill>
              <a:srgbClr val="000080"/>
            </a:solid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31" name="Rectangle 3"/>
          <p:cNvSpPr>
            <a:spLocks noGrp="1" noChangeArrowheads="1"/>
          </p:cNvSpPr>
          <p:nvPr>
            <p:ph type="body" idx="1"/>
          </p:nvPr>
        </p:nvSpPr>
        <p:spPr bwMode="auto">
          <a:xfrm>
            <a:off x="533400" y="1905000"/>
            <a:ext cx="8229600" cy="4525963"/>
          </a:xfrm>
          <a:prstGeom prst="rect">
            <a:avLst/>
          </a:prstGeom>
          <a:solidFill>
            <a:srgbClr val="FFFFCC"/>
          </a:solidFill>
          <a:ln w="38100">
            <a:solidFill>
              <a:schemeClr val="accent2"/>
            </a:solid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717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Arial" charset="0"/>
              </a:defRPr>
            </a:lvl1pPr>
          </a:lstStyle>
          <a:p>
            <a:pPr>
              <a:defRPr/>
            </a:pPr>
            <a:fld id="{06ED1BCE-1E70-484E-BB50-B5EA4BB0A775}" type="datetimeFigureOut">
              <a:rPr lang="en-US"/>
              <a:pPr>
                <a:defRPr/>
              </a:pPr>
              <a:t>6/18/2014</a:t>
            </a:fld>
            <a:endParaRPr lang="en-US"/>
          </a:p>
        </p:txBody>
      </p:sp>
      <p:sp>
        <p:nvSpPr>
          <p:cNvPr id="717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Arial" charset="0"/>
              </a:defRPr>
            </a:lvl1pPr>
          </a:lstStyle>
          <a:p>
            <a:pPr>
              <a:defRPr/>
            </a:pPr>
            <a:endParaRPr lang="en-US"/>
          </a:p>
        </p:txBody>
      </p:sp>
      <p:sp>
        <p:nvSpPr>
          <p:cNvPr id="717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Arial" charset="0"/>
              </a:defRPr>
            </a:lvl1pPr>
          </a:lstStyle>
          <a:p>
            <a:pPr>
              <a:defRPr/>
            </a:pPr>
            <a:fld id="{AFC970AE-4C8F-4B2B-8099-5F28CB1F4D99}" type="slidenum">
              <a:rPr lang="en-US"/>
              <a:pPr>
                <a:defRPr/>
              </a:pPr>
              <a:t>‹nº›</a:t>
            </a:fld>
            <a:endParaRPr lang="en-US"/>
          </a:p>
        </p:txBody>
      </p:sp>
    </p:spTree>
  </p:cSld>
  <p:clrMap bg1="lt1" tx1="dk1" bg2="lt2" tx2="dk2" accent1="accent1" accent2="accent2" accent3="accent3" accent4="accent4" accent5="accent5" accent6="accent6" hlink="hlink" folHlink="folHlink"/>
  <p:sldLayoutIdLst>
    <p:sldLayoutId id="2147487425" r:id="rId1"/>
    <p:sldLayoutId id="2147487426" r:id="rId2"/>
    <p:sldLayoutId id="2147487427" r:id="rId3"/>
    <p:sldLayoutId id="2147487428" r:id="rId4"/>
    <p:sldLayoutId id="2147487429" r:id="rId5"/>
    <p:sldLayoutId id="2147487430" r:id="rId6"/>
    <p:sldLayoutId id="2147487431" r:id="rId7"/>
    <p:sldLayoutId id="2147487432" r:id="rId8"/>
    <p:sldLayoutId id="2147487433" r:id="rId9"/>
    <p:sldLayoutId id="2147487434" r:id="rId10"/>
    <p:sldLayoutId id="2147487435" r:id="rId11"/>
  </p:sldLayoutIdLst>
  <p:transition spd="slow">
    <p:wheel spokes="1"/>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6ED1BCE-1E70-484E-BB50-B5EA4BB0A775}" type="datetimeFigureOut">
              <a:rPr lang="en-US" smtClean="0"/>
              <a:pPr>
                <a:defRPr/>
              </a:pPr>
              <a:t>6/18/2014</a:t>
            </a:fld>
            <a:endParaRPr lang="en-US"/>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FC970AE-4C8F-4B2B-8099-5F28CB1F4D99}" type="slidenum">
              <a:rPr lang="en-US" smtClean="0"/>
              <a:pPr>
                <a:defRPr/>
              </a:pPr>
              <a:t>‹nº›</a:t>
            </a:fld>
            <a:endParaRPr lang="en-US"/>
          </a:p>
        </p:txBody>
      </p:sp>
    </p:spTree>
  </p:cSld>
  <p:clrMap bg1="lt1" tx1="dk1" bg2="lt2" tx2="dk2" accent1="accent1" accent2="accent2" accent3="accent3" accent4="accent4" accent5="accent5" accent6="accent6" hlink="hlink" folHlink="folHlink"/>
  <p:sldLayoutIdLst>
    <p:sldLayoutId id="2147487567" r:id="rId1"/>
    <p:sldLayoutId id="2147487568" r:id="rId2"/>
    <p:sldLayoutId id="2147487569" r:id="rId3"/>
    <p:sldLayoutId id="2147487570" r:id="rId4"/>
    <p:sldLayoutId id="2147487571" r:id="rId5"/>
    <p:sldLayoutId id="2147487572" r:id="rId6"/>
    <p:sldLayoutId id="2147487573" r:id="rId7"/>
    <p:sldLayoutId id="2147487574" r:id="rId8"/>
    <p:sldLayoutId id="2147487575" r:id="rId9"/>
    <p:sldLayoutId id="2147487576" r:id="rId10"/>
    <p:sldLayoutId id="2147487577" r:id="rId11"/>
  </p:sldLayoutIdLst>
  <p:transition spd="slow">
    <p:wheel spokes="1"/>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6ED1BCE-1E70-484E-BB50-B5EA4BB0A775}" type="datetimeFigureOut">
              <a:rPr lang="en-US" smtClean="0"/>
              <a:pPr>
                <a:defRPr/>
              </a:pPr>
              <a:t>6/18/2014</a:t>
            </a:fld>
            <a:endParaRPr lang="en-US"/>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FC970AE-4C8F-4B2B-8099-5F28CB1F4D99}" type="slidenum">
              <a:rPr lang="en-US" smtClean="0"/>
              <a:pPr>
                <a:defRPr/>
              </a:pPr>
              <a:t>‹nº›</a:t>
            </a:fld>
            <a:endParaRPr lang="en-US"/>
          </a:p>
        </p:txBody>
      </p:sp>
    </p:spTree>
  </p:cSld>
  <p:clrMap bg1="lt1" tx1="dk1" bg2="lt2" tx2="dk2" accent1="accent1" accent2="accent2" accent3="accent3" accent4="accent4" accent5="accent5" accent6="accent6" hlink="hlink" folHlink="folHlink"/>
  <p:sldLayoutIdLst>
    <p:sldLayoutId id="2147487591" r:id="rId1"/>
    <p:sldLayoutId id="2147487592" r:id="rId2"/>
    <p:sldLayoutId id="2147487593" r:id="rId3"/>
    <p:sldLayoutId id="2147487594" r:id="rId4"/>
    <p:sldLayoutId id="2147487595" r:id="rId5"/>
    <p:sldLayoutId id="2147487596" r:id="rId6"/>
    <p:sldLayoutId id="2147487597" r:id="rId7"/>
    <p:sldLayoutId id="2147487598" r:id="rId8"/>
    <p:sldLayoutId id="2147487599" r:id="rId9"/>
    <p:sldLayoutId id="2147487600" r:id="rId10"/>
    <p:sldLayoutId id="2147487601" r:id="rId11"/>
  </p:sldLayoutIdLst>
  <p:transition spd="slow">
    <p:wheel spokes="1"/>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a liv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a liv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ângulo retângu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t-BR" smtClean="0"/>
              <a:t>Clique para editar o estilo do título mestre</a:t>
            </a:r>
            <a:endParaRPr kumimoji="0" lang="en-US"/>
          </a:p>
        </p:txBody>
      </p:sp>
      <p:sp>
        <p:nvSpPr>
          <p:cNvPr id="30" name="Espaço Reservado para Tex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06ED1BCE-1E70-484E-BB50-B5EA4BB0A775}" type="datetimeFigureOut">
              <a:rPr lang="en-US" smtClean="0"/>
              <a:pPr>
                <a:defRPr/>
              </a:pPr>
              <a:t>6/18/2014</a:t>
            </a:fld>
            <a:endParaRPr lang="en-US"/>
          </a:p>
        </p:txBody>
      </p:sp>
      <p:sp>
        <p:nvSpPr>
          <p:cNvPr id="22" name="Espaço Reservado para Rodapé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Espaço Reservado para Número de Slid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AFC970AE-4C8F-4B2B-8099-5F28CB1F4D99}" type="slidenum">
              <a:rPr lang="en-US" smtClean="0"/>
              <a:pPr>
                <a:defRPr/>
              </a:pPr>
              <a:t>‹nº›</a:t>
            </a:fld>
            <a:endParaRPr lang="en-US"/>
          </a:p>
        </p:txBody>
      </p:sp>
    </p:spTree>
  </p:cSld>
  <p:clrMap bg1="lt1" tx1="dk1" bg2="lt2" tx2="dk2" accent1="accent1" accent2="accent2" accent3="accent3" accent4="accent4" accent5="accent5" accent6="accent6" hlink="hlink" folHlink="folHlink"/>
  <p:sldLayoutIdLst>
    <p:sldLayoutId id="2147487603" r:id="rId1"/>
    <p:sldLayoutId id="2147487604" r:id="rId2"/>
    <p:sldLayoutId id="2147487605" r:id="rId3"/>
    <p:sldLayoutId id="2147487606" r:id="rId4"/>
    <p:sldLayoutId id="2147487607" r:id="rId5"/>
    <p:sldLayoutId id="2147487608" r:id="rId6"/>
    <p:sldLayoutId id="2147487609" r:id="rId7"/>
    <p:sldLayoutId id="2147487610" r:id="rId8"/>
    <p:sldLayoutId id="2147487611" r:id="rId9"/>
    <p:sldLayoutId id="2147487612" r:id="rId10"/>
    <p:sldLayoutId id="2147487613" r:id="rId11"/>
  </p:sldLayoutIdLst>
  <p:transition spd="slow">
    <p:wheel spokes="1"/>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a liv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a liv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ângulo retângu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t-BR" smtClean="0"/>
              <a:t>Clique para editar o estilo do título mestre</a:t>
            </a:r>
            <a:endParaRPr kumimoji="0" lang="en-US"/>
          </a:p>
        </p:txBody>
      </p:sp>
      <p:sp>
        <p:nvSpPr>
          <p:cNvPr id="30" name="Espaço Reservado para Tex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06ED1BCE-1E70-484E-BB50-B5EA4BB0A775}" type="datetimeFigureOut">
              <a:rPr lang="en-US" smtClean="0"/>
              <a:pPr>
                <a:defRPr/>
              </a:pPr>
              <a:t>6/18/2014</a:t>
            </a:fld>
            <a:endParaRPr lang="en-US"/>
          </a:p>
        </p:txBody>
      </p:sp>
      <p:sp>
        <p:nvSpPr>
          <p:cNvPr id="22" name="Espaço Reservado para Rodapé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Espaço Reservado para Número de Slid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AFC970AE-4C8F-4B2B-8099-5F28CB1F4D99}" type="slidenum">
              <a:rPr lang="en-US" smtClean="0"/>
              <a:pPr>
                <a:defRPr/>
              </a:pPr>
              <a:t>‹nº›</a:t>
            </a:fld>
            <a:endParaRPr lang="en-US"/>
          </a:p>
        </p:txBody>
      </p:sp>
    </p:spTree>
  </p:cSld>
  <p:clrMap bg1="lt1" tx1="dk1" bg2="lt2" tx2="dk2" accent1="accent1" accent2="accent2" accent3="accent3" accent4="accent4" accent5="accent5" accent6="accent6" hlink="hlink" folHlink="folHlink"/>
  <p:sldLayoutIdLst>
    <p:sldLayoutId id="2147487615" r:id="rId1"/>
    <p:sldLayoutId id="2147487616" r:id="rId2"/>
    <p:sldLayoutId id="2147487617" r:id="rId3"/>
    <p:sldLayoutId id="2147487618" r:id="rId4"/>
    <p:sldLayoutId id="2147487619" r:id="rId5"/>
    <p:sldLayoutId id="2147487620" r:id="rId6"/>
    <p:sldLayoutId id="2147487621" r:id="rId7"/>
    <p:sldLayoutId id="2147487622" r:id="rId8"/>
    <p:sldLayoutId id="2147487623" r:id="rId9"/>
    <p:sldLayoutId id="2147487624" r:id="rId10"/>
    <p:sldLayoutId id="2147487625" r:id="rId11"/>
  </p:sldLayoutIdLst>
  <p:transition spd="slow">
    <p:wheel spokes="1"/>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zz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sca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tângu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ço Reservado para Título 4"/>
          <p:cNvSpPr>
            <a:spLocks noGrp="1"/>
          </p:cNvSpPr>
          <p:nvPr>
            <p:ph type="title"/>
          </p:nvPr>
        </p:nvSpPr>
        <p:spPr>
          <a:xfrm>
            <a:off x="1435608" y="274638"/>
            <a:ext cx="7498080" cy="1143000"/>
          </a:xfrm>
          <a:prstGeom prst="rect">
            <a:avLst/>
          </a:prstGeom>
        </p:spPr>
        <p:txBody>
          <a:bodyPr anchor="ctr">
            <a:normAutofit/>
          </a:bodyPr>
          <a:lstStyle>
            <a:extLst/>
          </a:lstStyle>
          <a:p>
            <a:r>
              <a:rPr kumimoji="0" lang="pt-BR" smtClean="0"/>
              <a:t>Clique para editar o estilo do título mestre</a:t>
            </a:r>
            <a:endParaRPr kumimoji="0" lang="en-US"/>
          </a:p>
        </p:txBody>
      </p:sp>
      <p:sp>
        <p:nvSpPr>
          <p:cNvPr id="9" name="Espaço Reservado para Texto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24" name="Espaço Reservado para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06ED1BCE-1E70-484E-BB50-B5EA4BB0A775}" type="datetimeFigureOut">
              <a:rPr lang="en-US" smtClean="0"/>
              <a:pPr>
                <a:defRPr/>
              </a:pPr>
              <a:t>6/18/2014</a:t>
            </a:fld>
            <a:endParaRPr lang="en-US"/>
          </a:p>
        </p:txBody>
      </p:sp>
      <p:sp>
        <p:nvSpPr>
          <p:cNvPr id="10" name="Espaço Reservado para Rodap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p>
        </p:txBody>
      </p:sp>
      <p:sp>
        <p:nvSpPr>
          <p:cNvPr id="22" name="Espaço Reservado para Número de Slid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AFC970AE-4C8F-4B2B-8099-5F28CB1F4D99}" type="slidenum">
              <a:rPr lang="en-US" smtClean="0"/>
              <a:pPr>
                <a:defRPr/>
              </a:pPr>
              <a:t>‹nº›</a:t>
            </a:fld>
            <a:endParaRPr lang="en-US"/>
          </a:p>
        </p:txBody>
      </p:sp>
      <p:sp>
        <p:nvSpPr>
          <p:cNvPr id="15" name="Retângu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7627" r:id="rId1"/>
    <p:sldLayoutId id="2147487628" r:id="rId2"/>
    <p:sldLayoutId id="2147487629" r:id="rId3"/>
    <p:sldLayoutId id="2147487630" r:id="rId4"/>
    <p:sldLayoutId id="2147487631" r:id="rId5"/>
    <p:sldLayoutId id="2147487632" r:id="rId6"/>
    <p:sldLayoutId id="2147487633" r:id="rId7"/>
    <p:sldLayoutId id="2147487634" r:id="rId8"/>
    <p:sldLayoutId id="2147487635" r:id="rId9"/>
    <p:sldLayoutId id="2147487636" r:id="rId10"/>
    <p:sldLayoutId id="2147487637" r:id="rId11"/>
  </p:sldLayoutIdLst>
  <p:transition spd="slow">
    <p:wheel spokes="1"/>
  </p:transition>
  <p:timing>
    <p:tnLst>
      <p:par>
        <p:cTn id="1" dur="indefinite" restart="never" nodeType="tmRoot"/>
      </p:par>
    </p:tnLst>
  </p:timing>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ângu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ângu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ço Reservado para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fld id="{06ED1BCE-1E70-484E-BB50-B5EA4BB0A775}" type="datetimeFigureOut">
              <a:rPr lang="en-US" smtClean="0"/>
              <a:pPr>
                <a:defRPr/>
              </a:pPr>
              <a:t>6/18/2014</a:t>
            </a:fld>
            <a:endParaRPr lang="en-US"/>
          </a:p>
        </p:txBody>
      </p:sp>
      <p:sp>
        <p:nvSpPr>
          <p:cNvPr id="3" name="Espaço Reservado para Rodapé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defRPr/>
            </a:pPr>
            <a:endParaRPr lang="en-US"/>
          </a:p>
        </p:txBody>
      </p:sp>
      <p:sp>
        <p:nvSpPr>
          <p:cNvPr id="8" name="Retângu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ector reto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ço Reservado para Número de Slid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AFC970AE-4C8F-4B2B-8099-5F28CB1F4D99}" type="slidenum">
              <a:rPr lang="en-US" smtClean="0"/>
              <a:pPr>
                <a:defRPr/>
              </a:pPr>
              <a:t>‹nº›</a:t>
            </a:fld>
            <a:endParaRPr lang="en-US"/>
          </a:p>
        </p:txBody>
      </p:sp>
      <p:sp>
        <p:nvSpPr>
          <p:cNvPr id="22" name="Espaço Reservado para Título 21"/>
          <p:cNvSpPr>
            <a:spLocks noGrp="1"/>
          </p:cNvSpPr>
          <p:nvPr>
            <p:ph type="title"/>
          </p:nvPr>
        </p:nvSpPr>
        <p:spPr>
          <a:xfrm>
            <a:off x="301752" y="228600"/>
            <a:ext cx="8534400" cy="758952"/>
          </a:xfrm>
          <a:prstGeom prst="rect">
            <a:avLst/>
          </a:prstGeom>
        </p:spPr>
        <p:txBody>
          <a:bodyPr vert="horz" anchor="b">
            <a:normAutofit/>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Tree>
  </p:cSld>
  <p:clrMap bg1="lt1" tx1="dk1" bg2="lt2" tx2="dk2" accent1="accent1" accent2="accent2" accent3="accent3" accent4="accent4" accent5="accent5" accent6="accent6" hlink="hlink" folHlink="folHlink"/>
  <p:sldLayoutIdLst>
    <p:sldLayoutId id="2147487663" r:id="rId1"/>
    <p:sldLayoutId id="2147487664" r:id="rId2"/>
    <p:sldLayoutId id="2147487665" r:id="rId3"/>
    <p:sldLayoutId id="2147487666" r:id="rId4"/>
    <p:sldLayoutId id="2147487667" r:id="rId5"/>
    <p:sldLayoutId id="2147487668" r:id="rId6"/>
    <p:sldLayoutId id="2147487669" r:id="rId7"/>
    <p:sldLayoutId id="2147487670" r:id="rId8"/>
    <p:sldLayoutId id="2147487671" r:id="rId9"/>
    <p:sldLayoutId id="2147487672" r:id="rId10"/>
    <p:sldLayoutId id="2147487673" r:id="rId11"/>
  </p:sldLayoutIdLst>
  <p:transition spd="slow">
    <p:wheel spokes="1"/>
  </p:transition>
  <p:timing>
    <p:tnLst>
      <p:par>
        <p:cTn id="1" dur="indefinite" restart="never" nodeType="tmRoot"/>
      </p:par>
    </p:tnLst>
  </p:timing>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8.xml"/></Relationships>
</file>

<file path=ppt/slides/_rels/slide4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a:xfrm>
            <a:off x="762000" y="990600"/>
            <a:ext cx="8382000" cy="3124200"/>
          </a:xfrm>
        </p:spPr>
        <p:txBody>
          <a:bodyPr>
            <a:normAutofit fontScale="90000"/>
          </a:bodyPr>
          <a:lstStyle/>
          <a:p>
            <a:pPr algn="ctr" eaLnBrk="1" hangingPunct="1"/>
            <a:r>
              <a:rPr lang="en-US" sz="9600" dirty="0" smtClean="0">
                <a:latin typeface="Forte" pitchFamily="66" charset="0"/>
              </a:rPr>
              <a:t>The love of </a:t>
            </a:r>
            <a:br>
              <a:rPr lang="en-US" sz="9600" dirty="0" smtClean="0">
                <a:latin typeface="Forte" pitchFamily="66" charset="0"/>
              </a:rPr>
            </a:br>
            <a:r>
              <a:rPr lang="en-US" sz="11500" dirty="0" smtClean="0">
                <a:latin typeface="Forte" pitchFamily="66" charset="0"/>
              </a:rPr>
              <a:t>God</a:t>
            </a:r>
            <a:endParaRPr lang="pt-BR" sz="9600" dirty="0" smtClean="0">
              <a:latin typeface="Forte" pitchFamily="66" charset="0"/>
            </a:endParaRPr>
          </a:p>
        </p:txBody>
      </p:sp>
      <p:sp>
        <p:nvSpPr>
          <p:cNvPr id="47109" name="Text Box 4"/>
          <p:cNvSpPr txBox="1">
            <a:spLocks noChangeArrowheads="1"/>
          </p:cNvSpPr>
          <p:nvPr/>
        </p:nvSpPr>
        <p:spPr bwMode="auto">
          <a:xfrm>
            <a:off x="1349375" y="5435600"/>
            <a:ext cx="5327650" cy="954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lIns="91435" tIns="45718" rIns="91435" bIns="45718">
            <a:spAutoFit/>
          </a:bodyPr>
          <a:lstStyle>
            <a:lvl1pPr eaLnBrk="0" hangingPunct="0">
              <a:defRPr>
                <a:solidFill>
                  <a:schemeClr val="tx1"/>
                </a:solidFill>
                <a:latin typeface="Tw Cen MT" pitchFamily="34" charset="0"/>
                <a:cs typeface="Arial" charset="0"/>
              </a:defRPr>
            </a:lvl1pPr>
            <a:lvl2pPr marL="742950" indent="-285750" eaLnBrk="0" hangingPunct="0">
              <a:defRPr>
                <a:solidFill>
                  <a:schemeClr val="tx1"/>
                </a:solidFill>
                <a:latin typeface="Tw Cen MT" pitchFamily="34" charset="0"/>
                <a:cs typeface="Arial" charset="0"/>
              </a:defRPr>
            </a:lvl2pPr>
            <a:lvl3pPr marL="1143000" indent="-228600" eaLnBrk="0" hangingPunct="0">
              <a:defRPr>
                <a:solidFill>
                  <a:schemeClr val="tx1"/>
                </a:solidFill>
                <a:latin typeface="Tw Cen MT" pitchFamily="34" charset="0"/>
                <a:cs typeface="Arial" charset="0"/>
              </a:defRPr>
            </a:lvl3pPr>
            <a:lvl4pPr marL="1600200" indent="-228600" eaLnBrk="0" hangingPunct="0">
              <a:defRPr>
                <a:solidFill>
                  <a:schemeClr val="tx1"/>
                </a:solidFill>
                <a:latin typeface="Tw Cen MT" pitchFamily="34" charset="0"/>
                <a:cs typeface="Arial" charset="0"/>
              </a:defRPr>
            </a:lvl4pPr>
            <a:lvl5pPr marL="2057400" indent="-228600" eaLnBrk="0" hangingPunct="0">
              <a:defRPr>
                <a:solidFill>
                  <a:schemeClr val="tx1"/>
                </a:solidFill>
                <a:latin typeface="Tw Cen MT" pitchFamily="34" charset="0"/>
                <a:cs typeface="Arial" charset="0"/>
              </a:defRPr>
            </a:lvl5pPr>
            <a:lvl6pPr marL="2514600" indent="-228600" eaLnBrk="0" fontAlgn="base" hangingPunct="0">
              <a:spcBef>
                <a:spcPct val="0"/>
              </a:spcBef>
              <a:spcAft>
                <a:spcPct val="0"/>
              </a:spcAft>
              <a:defRPr>
                <a:solidFill>
                  <a:schemeClr val="tx1"/>
                </a:solidFill>
                <a:latin typeface="Tw Cen MT" pitchFamily="34" charset="0"/>
                <a:cs typeface="Arial" charset="0"/>
              </a:defRPr>
            </a:lvl6pPr>
            <a:lvl7pPr marL="2971800" indent="-228600" eaLnBrk="0" fontAlgn="base" hangingPunct="0">
              <a:spcBef>
                <a:spcPct val="0"/>
              </a:spcBef>
              <a:spcAft>
                <a:spcPct val="0"/>
              </a:spcAft>
              <a:defRPr>
                <a:solidFill>
                  <a:schemeClr val="tx1"/>
                </a:solidFill>
                <a:latin typeface="Tw Cen MT" pitchFamily="34" charset="0"/>
                <a:cs typeface="Arial" charset="0"/>
              </a:defRPr>
            </a:lvl7pPr>
            <a:lvl8pPr marL="3429000" indent="-228600" eaLnBrk="0" fontAlgn="base" hangingPunct="0">
              <a:spcBef>
                <a:spcPct val="0"/>
              </a:spcBef>
              <a:spcAft>
                <a:spcPct val="0"/>
              </a:spcAft>
              <a:defRPr>
                <a:solidFill>
                  <a:schemeClr val="tx1"/>
                </a:solidFill>
                <a:latin typeface="Tw Cen MT" pitchFamily="34" charset="0"/>
                <a:cs typeface="Arial" charset="0"/>
              </a:defRPr>
            </a:lvl8pPr>
            <a:lvl9pPr marL="3886200" indent="-228600" eaLnBrk="0" fontAlgn="base" hangingPunct="0">
              <a:spcBef>
                <a:spcPct val="0"/>
              </a:spcBef>
              <a:spcAft>
                <a:spcPct val="0"/>
              </a:spcAft>
              <a:defRPr>
                <a:solidFill>
                  <a:schemeClr val="tx1"/>
                </a:solidFill>
                <a:latin typeface="Tw Cen MT" pitchFamily="34" charset="0"/>
                <a:cs typeface="Arial" charset="0"/>
              </a:defRPr>
            </a:lvl9pPr>
          </a:lstStyle>
          <a:p>
            <a:r>
              <a:rPr lang="en-US" sz="1400" b="1" dirty="0" smtClean="0">
                <a:latin typeface="Verdana" pitchFamily="34" charset="0"/>
              </a:rPr>
              <a:t>OBREIRO WILLAMS</a:t>
            </a:r>
            <a:endParaRPr lang="en-US" sz="1400" b="1" dirty="0">
              <a:latin typeface="Verdana" pitchFamily="34" charset="0"/>
            </a:endParaRPr>
          </a:p>
          <a:p>
            <a:r>
              <a:rPr lang="en-US" sz="1400" b="1" dirty="0" err="1">
                <a:latin typeface="Verdana" pitchFamily="34" charset="0"/>
              </a:rPr>
              <a:t>Fone</a:t>
            </a:r>
            <a:r>
              <a:rPr lang="en-US" sz="1400" b="1" dirty="0">
                <a:latin typeface="Verdana" pitchFamily="34" charset="0"/>
              </a:rPr>
              <a:t> </a:t>
            </a:r>
            <a:r>
              <a:rPr lang="en-US" sz="1400" b="1" dirty="0" smtClean="0">
                <a:latin typeface="Verdana" pitchFamily="34" charset="0"/>
              </a:rPr>
              <a:t>36316549</a:t>
            </a:r>
            <a:endParaRPr lang="en-US" sz="1400" b="1" dirty="0">
              <a:latin typeface="Verdana" pitchFamily="34" charset="0"/>
            </a:endParaRPr>
          </a:p>
          <a:p>
            <a:r>
              <a:rPr lang="en-US" sz="1400" b="1" dirty="0">
                <a:latin typeface="Verdana" pitchFamily="34" charset="0"/>
              </a:rPr>
              <a:t>E-mail: </a:t>
            </a:r>
            <a:r>
              <a:rPr lang="en-US" sz="1400" b="1" dirty="0" smtClean="0">
                <a:latin typeface="Verdana" pitchFamily="34" charset="0"/>
              </a:rPr>
              <a:t>WILLAMSFRRR4@HOTMAIL.COM  </a:t>
            </a:r>
            <a:endParaRPr lang="pt-BR" sz="1400" b="1" dirty="0">
              <a:latin typeface="Verdana" pitchFamily="34" charset="0"/>
            </a:endParaRPr>
          </a:p>
          <a:p>
            <a:endParaRPr lang="pt-BR" sz="1400" b="1" dirty="0">
              <a:latin typeface="Verdana" pitchFamily="34" charset="0"/>
            </a:endParaRPr>
          </a:p>
        </p:txBody>
      </p:sp>
      <p:sp>
        <p:nvSpPr>
          <p:cNvPr id="8" name="Retângulo 7"/>
          <p:cNvSpPr/>
          <p:nvPr/>
        </p:nvSpPr>
        <p:spPr>
          <a:xfrm>
            <a:off x="1644601" y="4343400"/>
            <a:ext cx="1792478" cy="646331"/>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pt-BR" sz="3600" b="1" cap="all" dirty="0" err="1" smtClean="0">
                <a:ln w="0"/>
                <a:effectLst>
                  <a:reflection blurRad="12700" stA="50000" endPos="50000" dist="5000" dir="5400000" sy="-100000" rotWithShape="0"/>
                </a:effectLst>
                <a:latin typeface="Impact" pitchFamily="34" charset="0"/>
              </a:rPr>
              <a:t>Lesson</a:t>
            </a:r>
            <a:r>
              <a:rPr lang="pt-BR" sz="3600" b="1" cap="all" dirty="0" smtClean="0">
                <a:ln w="0"/>
                <a:effectLst>
                  <a:reflection blurRad="12700" stA="50000" endPos="50000" dist="5000" dir="5400000" sy="-100000" rotWithShape="0"/>
                </a:effectLst>
                <a:latin typeface="Impact" pitchFamily="34" charset="0"/>
              </a:rPr>
              <a:t> 1</a:t>
            </a:r>
            <a:endParaRPr lang="pt-BR" sz="3600" b="1" cap="all" dirty="0">
              <a:ln w="0"/>
              <a:effectLst>
                <a:reflection blurRad="12700" stA="50000" endPos="50000" dist="5000" dir="5400000" sy="-100000" rotWithShape="0"/>
              </a:effectLst>
              <a:latin typeface="Impact" pitchFamily="34" charset="0"/>
            </a:endParaRPr>
          </a:p>
        </p:txBody>
      </p:sp>
    </p:spTree>
  </p:cSld>
  <p:clrMapOvr>
    <a:masterClrMapping/>
  </p:clrMapOvr>
  <p:transition spd="slow" advTm="6640">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Espaço Reservado para Conteúdo 10"/>
          <p:cNvSpPr>
            <a:spLocks noGrp="1"/>
          </p:cNvSpPr>
          <p:nvPr>
            <p:ph sz="half" idx="2"/>
          </p:nvPr>
        </p:nvSpPr>
        <p:spPr>
          <a:xfrm>
            <a:off x="152400" y="1143000"/>
            <a:ext cx="8686800" cy="5715000"/>
          </a:xfrm>
          <a:extLst>
            <a:ext uri="{91240B29-F687-4F45-9708-019B960494DF}">
              <a14:hiddenLine xmlns:a14="http://schemas.microsoft.com/office/drawing/2010/main" xmlns="" w="9525">
                <a:solidFill>
                  <a:srgbClr val="000000"/>
                </a:solidFill>
                <a:prstDash val="sysDash"/>
                <a:miter lim="800000"/>
                <a:headEnd/>
                <a:tailEnd/>
              </a14:hiddenLine>
            </a:ext>
          </a:extLst>
        </p:spPr>
        <p:txBody>
          <a:bodyPr/>
          <a:lstStyle/>
          <a:p>
            <a:pPr marL="0" indent="0" eaLnBrk="1" hangingPunct="1">
              <a:buFont typeface="Symbol" pitchFamily="18" charset="2"/>
              <a:buNone/>
            </a:pPr>
            <a:endParaRPr lang="pt-BR" sz="1000" b="1" dirty="0" smtClean="0">
              <a:latin typeface="Verdana" pitchFamily="34" charset="0"/>
              <a:ea typeface="Verdana" pitchFamily="34" charset="0"/>
              <a:cs typeface="Verdana" pitchFamily="34" charset="0"/>
            </a:endParaRPr>
          </a:p>
          <a:p>
            <a:pPr marL="0" indent="0" algn="just">
              <a:buNone/>
            </a:pPr>
            <a:r>
              <a:rPr lang="en-US" sz="4000" dirty="0" smtClean="0"/>
              <a:t>sole with one couple of young send letters of love the bible is the his more letter of love to the humanity   it contains 39 in </a:t>
            </a:r>
            <a:r>
              <a:rPr lang="en-US" sz="4000" dirty="0" err="1" smtClean="0"/>
              <a:t>ould</a:t>
            </a:r>
            <a:r>
              <a:rPr lang="en-US" sz="4000" dirty="0" smtClean="0"/>
              <a:t> and 27 in new are 66 letter  declarations of love the love of God it´s:</a:t>
            </a:r>
            <a:endParaRPr lang="pt-BR" sz="4000" dirty="0" smtClean="0"/>
          </a:p>
          <a:p>
            <a:pPr marL="0" indent="0" eaLnBrk="1" hangingPunct="1">
              <a:buFontTx/>
              <a:buNone/>
            </a:pPr>
            <a:endParaRPr lang="pt-BR" dirty="0" smtClean="0">
              <a:latin typeface="Verdana" pitchFamily="34" charset="0"/>
              <a:ea typeface="Verdana" pitchFamily="34" charset="0"/>
              <a:cs typeface="Verdana" pitchFamily="34" charset="0"/>
            </a:endParaRPr>
          </a:p>
        </p:txBody>
      </p:sp>
      <p:sp>
        <p:nvSpPr>
          <p:cNvPr id="17409" name="Rectangle 1"/>
          <p:cNvSpPr>
            <a:spLocks noChangeArrowheads="1"/>
          </p:cNvSpPr>
          <p:nvPr/>
        </p:nvSpPr>
        <p:spPr bwMode="auto">
          <a:xfrm>
            <a:off x="202344" y="228308"/>
            <a:ext cx="8739315"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3600" b="0" i="0" u="none" strike="noStrike" cap="none" normalizeH="0" baseline="0" dirty="0" smtClean="0">
                <a:ln>
                  <a:noFill/>
                </a:ln>
                <a:solidFill>
                  <a:schemeClr val="tx2"/>
                </a:solidFill>
                <a:effectLst/>
                <a:latin typeface="Forte" pitchFamily="66" charset="0"/>
                <a:ea typeface="Calibri" pitchFamily="34" charset="0"/>
                <a:cs typeface="Arial" pitchFamily="34" charset="0"/>
              </a:rPr>
              <a:t>                </a:t>
            </a:r>
            <a:r>
              <a:rPr lang="en-US" sz="3600" dirty="0" smtClean="0">
                <a:solidFill>
                  <a:schemeClr val="tx2"/>
                </a:solidFill>
                <a:latin typeface="Forte" pitchFamily="66" charset="0"/>
                <a:ea typeface="Calibri" pitchFamily="34" charset="0"/>
                <a:cs typeface="Arial" pitchFamily="34" charset="0"/>
              </a:rPr>
              <a:t>6</a:t>
            </a:r>
            <a:r>
              <a:rPr kumimoji="0" lang="en-US" sz="3600" b="0" i="0" u="none" strike="noStrike" cap="none" normalizeH="0" baseline="0" dirty="0" smtClean="0">
                <a:ln>
                  <a:noFill/>
                </a:ln>
                <a:solidFill>
                  <a:schemeClr val="tx2"/>
                </a:solidFill>
                <a:effectLst/>
                <a:latin typeface="Forte" pitchFamily="66" charset="0"/>
                <a:ea typeface="Calibri" pitchFamily="34" charset="0"/>
                <a:cs typeface="Arial" pitchFamily="34" charset="0"/>
              </a:rPr>
              <a:t>- bible is a</a:t>
            </a:r>
            <a:r>
              <a:rPr kumimoji="0" lang="en-US" sz="3600" b="0" i="0" u="none" strike="noStrike" cap="none" normalizeH="0" dirty="0" smtClean="0">
                <a:ln>
                  <a:noFill/>
                </a:ln>
                <a:solidFill>
                  <a:schemeClr val="tx2"/>
                </a:solidFill>
                <a:effectLst/>
                <a:latin typeface="Forte" pitchFamily="66" charset="0"/>
                <a:ea typeface="Calibri" pitchFamily="34" charset="0"/>
                <a:cs typeface="Arial" pitchFamily="34" charset="0"/>
              </a:rPr>
              <a:t> letter</a:t>
            </a:r>
            <a:r>
              <a:rPr kumimoji="0" lang="en-US" sz="3600" b="0" i="0" u="none" strike="noStrike" cap="none" normalizeH="0" baseline="0" dirty="0" smtClean="0">
                <a:ln>
                  <a:noFill/>
                </a:ln>
                <a:solidFill>
                  <a:schemeClr val="tx2"/>
                </a:solidFill>
                <a:effectLst/>
                <a:latin typeface="Forte" pitchFamily="66" charset="0"/>
                <a:ea typeface="Calibri" pitchFamily="34" charset="0"/>
                <a:cs typeface="Arial" pitchFamily="34" charset="0"/>
              </a:rPr>
              <a:t> of love </a:t>
            </a:r>
            <a:endParaRPr kumimoji="0" lang="en-US" sz="4800" b="0" i="0" u="none" strike="noStrike" cap="none" normalizeH="0" baseline="0" dirty="0" smtClean="0">
              <a:ln>
                <a:noFill/>
              </a:ln>
              <a:solidFill>
                <a:schemeClr val="tx2"/>
              </a:solidFill>
              <a:effectLst/>
              <a:latin typeface="Forte" pitchFamily="66" charset="0"/>
              <a:cs typeface="Arial" pitchFamily="34" charset="0"/>
            </a:endParaRPr>
          </a:p>
        </p:txBody>
      </p:sp>
    </p:spTree>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274638"/>
            <a:ext cx="8229600" cy="1143000"/>
          </a:xfrm>
        </p:spPr>
        <p:style>
          <a:lnRef idx="2">
            <a:schemeClr val="accent5">
              <a:shade val="50000"/>
            </a:schemeClr>
          </a:lnRef>
          <a:fillRef idx="1">
            <a:schemeClr val="accent5"/>
          </a:fillRef>
          <a:effectRef idx="0">
            <a:schemeClr val="accent5"/>
          </a:effectRef>
          <a:fontRef idx="minor">
            <a:schemeClr val="lt1"/>
          </a:fontRef>
        </p:style>
        <p:txBody>
          <a:bodyPr/>
          <a:lstStyle/>
          <a:p>
            <a:r>
              <a:rPr lang="pt-BR" dirty="0" smtClean="0"/>
              <a:t>    </a:t>
            </a:r>
            <a:r>
              <a:rPr lang="pt-BR" dirty="0" smtClean="0">
                <a:latin typeface="Forte" pitchFamily="66" charset="0"/>
              </a:rPr>
              <a:t>8</a:t>
            </a:r>
            <a:r>
              <a:rPr lang="pt-BR" dirty="0" smtClean="0">
                <a:latin typeface="Forte" pitchFamily="66" charset="0"/>
              </a:rPr>
              <a:t>-</a:t>
            </a:r>
            <a:r>
              <a:rPr lang="pt-BR" dirty="0" smtClean="0"/>
              <a:t> </a:t>
            </a:r>
            <a:r>
              <a:rPr lang="pt-BR" dirty="0" smtClean="0"/>
              <a:t>in </a:t>
            </a:r>
            <a:r>
              <a:rPr lang="pt-BR" dirty="0" err="1" smtClean="0"/>
              <a:t>Divisions</a:t>
            </a:r>
            <a:endParaRPr lang="pt-BR" dirty="0">
              <a:latin typeface="Forte" pitchFamily="66" charset="0"/>
            </a:endParaRPr>
          </a:p>
        </p:txBody>
      </p:sp>
      <p:sp>
        <p:nvSpPr>
          <p:cNvPr id="3" name="Espaço Reservado para Texto 2"/>
          <p:cNvSpPr>
            <a:spLocks noGrp="1"/>
          </p:cNvSpPr>
          <p:nvPr>
            <p:ph type="body" idx="4294967295"/>
          </p:nvPr>
        </p:nvSpPr>
        <p:spPr>
          <a:xfrm>
            <a:off x="0" y="1535113"/>
            <a:ext cx="4040188" cy="639762"/>
          </a:xfrm>
        </p:spPr>
        <p:style>
          <a:lnRef idx="2">
            <a:schemeClr val="accent1">
              <a:shade val="50000"/>
            </a:schemeClr>
          </a:lnRef>
          <a:fillRef idx="1">
            <a:schemeClr val="accent1"/>
          </a:fillRef>
          <a:effectRef idx="0">
            <a:schemeClr val="accent1"/>
          </a:effectRef>
          <a:fontRef idx="minor">
            <a:schemeClr val="lt1"/>
          </a:fontRef>
        </p:style>
        <p:txBody>
          <a:bodyPr/>
          <a:lstStyle/>
          <a:p>
            <a:r>
              <a:rPr lang="pt-BR" dirty="0" smtClean="0"/>
              <a:t> </a:t>
            </a:r>
            <a:r>
              <a:rPr lang="pt-BR" dirty="0" err="1" smtClean="0"/>
              <a:t>old</a:t>
            </a:r>
            <a:r>
              <a:rPr lang="pt-BR" dirty="0" smtClean="0"/>
              <a:t> </a:t>
            </a:r>
            <a:r>
              <a:rPr lang="pt-BR" dirty="0" err="1" smtClean="0"/>
              <a:t>testament</a:t>
            </a:r>
            <a:endParaRPr lang="pt-BR" dirty="0"/>
          </a:p>
        </p:txBody>
      </p:sp>
      <p:sp>
        <p:nvSpPr>
          <p:cNvPr id="4" name="Espaço Reservado para Conteúdo 3"/>
          <p:cNvSpPr>
            <a:spLocks noGrp="1"/>
          </p:cNvSpPr>
          <p:nvPr>
            <p:ph sz="half" idx="4294967295"/>
          </p:nvPr>
        </p:nvSpPr>
        <p:spPr>
          <a:xfrm>
            <a:off x="0" y="2174875"/>
            <a:ext cx="4040188" cy="3951288"/>
          </a:xfrm>
        </p:spPr>
        <p:style>
          <a:lnRef idx="3">
            <a:schemeClr val="lt1"/>
          </a:lnRef>
          <a:fillRef idx="1">
            <a:schemeClr val="accent5"/>
          </a:fillRef>
          <a:effectRef idx="1">
            <a:schemeClr val="accent5"/>
          </a:effectRef>
          <a:fontRef idx="minor">
            <a:schemeClr val="lt1"/>
          </a:fontRef>
        </p:style>
        <p:txBody>
          <a:bodyPr>
            <a:normAutofit lnSpcReduction="10000"/>
          </a:bodyPr>
          <a:lstStyle/>
          <a:p>
            <a:endParaRPr lang="pt-BR" dirty="0" smtClean="0"/>
          </a:p>
          <a:p>
            <a:endParaRPr lang="pt-BR" dirty="0" smtClean="0"/>
          </a:p>
          <a:p>
            <a:pPr algn="just"/>
            <a:r>
              <a:rPr lang="pt-BR" i="1" dirty="0" err="1" smtClean="0"/>
              <a:t>Pentateuch</a:t>
            </a:r>
            <a:endParaRPr lang="pt-BR" i="1" dirty="0" smtClean="0"/>
          </a:p>
          <a:p>
            <a:pPr algn="just"/>
            <a:r>
              <a:rPr lang="pt-BR" i="1" dirty="0" smtClean="0"/>
              <a:t>book </a:t>
            </a:r>
            <a:r>
              <a:rPr lang="pt-BR" i="1" dirty="0" err="1" smtClean="0"/>
              <a:t>históric</a:t>
            </a:r>
            <a:endParaRPr lang="pt-BR" i="1" dirty="0" smtClean="0"/>
          </a:p>
          <a:p>
            <a:pPr algn="just"/>
            <a:r>
              <a:rPr lang="pt-BR" i="1" dirty="0" smtClean="0"/>
              <a:t>book </a:t>
            </a:r>
            <a:r>
              <a:rPr lang="pt-BR" i="1" dirty="0" err="1" smtClean="0"/>
              <a:t>poétic</a:t>
            </a:r>
            <a:endParaRPr lang="pt-BR" i="1" dirty="0" smtClean="0"/>
          </a:p>
          <a:p>
            <a:pPr algn="just"/>
            <a:r>
              <a:rPr lang="pt-BR" i="1" dirty="0" err="1" smtClean="0"/>
              <a:t>Prophets</a:t>
            </a:r>
            <a:r>
              <a:rPr lang="pt-BR" i="1" dirty="0" smtClean="0"/>
              <a:t> major</a:t>
            </a:r>
          </a:p>
          <a:p>
            <a:pPr algn="just"/>
            <a:r>
              <a:rPr lang="pt-BR" i="1" dirty="0" err="1" smtClean="0"/>
              <a:t>Prophets</a:t>
            </a:r>
            <a:r>
              <a:rPr lang="pt-BR" i="1" dirty="0" smtClean="0"/>
              <a:t> </a:t>
            </a:r>
            <a:r>
              <a:rPr lang="pt-BR" i="1" dirty="0" err="1" smtClean="0"/>
              <a:t>minor</a:t>
            </a:r>
            <a:endParaRPr lang="pt-BR" i="1" dirty="0"/>
          </a:p>
        </p:txBody>
      </p:sp>
      <p:sp>
        <p:nvSpPr>
          <p:cNvPr id="5" name="Espaço Reservado para Texto 4"/>
          <p:cNvSpPr>
            <a:spLocks noGrp="1"/>
          </p:cNvSpPr>
          <p:nvPr>
            <p:ph type="body" sz="quarter" idx="4294967295"/>
          </p:nvPr>
        </p:nvSpPr>
        <p:spPr>
          <a:xfrm>
            <a:off x="4949825" y="1371600"/>
            <a:ext cx="4194175" cy="803275"/>
          </a:xfrm>
        </p:spPr>
        <p:style>
          <a:lnRef idx="2">
            <a:schemeClr val="accent1">
              <a:shade val="50000"/>
            </a:schemeClr>
          </a:lnRef>
          <a:fillRef idx="1">
            <a:schemeClr val="accent1"/>
          </a:fillRef>
          <a:effectRef idx="0">
            <a:schemeClr val="accent1"/>
          </a:effectRef>
          <a:fontRef idx="minor">
            <a:schemeClr val="lt1"/>
          </a:fontRef>
        </p:style>
        <p:txBody>
          <a:bodyPr/>
          <a:lstStyle/>
          <a:p>
            <a:r>
              <a:rPr lang="pt-BR" dirty="0" err="1" smtClean="0"/>
              <a:t>new</a:t>
            </a:r>
            <a:r>
              <a:rPr lang="pt-BR" dirty="0" smtClean="0"/>
              <a:t> </a:t>
            </a:r>
            <a:r>
              <a:rPr lang="pt-BR" dirty="0" err="1" smtClean="0"/>
              <a:t>testament</a:t>
            </a:r>
            <a:endParaRPr lang="pt-BR" dirty="0"/>
          </a:p>
        </p:txBody>
      </p:sp>
      <p:sp>
        <p:nvSpPr>
          <p:cNvPr id="6" name="Espaço Reservado para Conteúdo 5"/>
          <p:cNvSpPr>
            <a:spLocks noGrp="1"/>
          </p:cNvSpPr>
          <p:nvPr>
            <p:ph sz="quarter" idx="4294967295"/>
          </p:nvPr>
        </p:nvSpPr>
        <p:spPr>
          <a:xfrm>
            <a:off x="4949825" y="2174875"/>
            <a:ext cx="4194175" cy="3951288"/>
          </a:xfrm>
        </p:spPr>
        <p:style>
          <a:lnRef idx="2">
            <a:schemeClr val="accent5">
              <a:shade val="50000"/>
            </a:schemeClr>
          </a:lnRef>
          <a:fillRef idx="1">
            <a:schemeClr val="accent5"/>
          </a:fillRef>
          <a:effectRef idx="0">
            <a:schemeClr val="accent5"/>
          </a:effectRef>
          <a:fontRef idx="minor">
            <a:schemeClr val="lt1"/>
          </a:fontRef>
        </p:style>
        <p:txBody>
          <a:bodyPr>
            <a:normAutofit lnSpcReduction="10000"/>
          </a:bodyPr>
          <a:lstStyle/>
          <a:p>
            <a:endParaRPr lang="pt-BR" dirty="0" smtClean="0"/>
          </a:p>
          <a:p>
            <a:endParaRPr lang="pt-BR" dirty="0" smtClean="0"/>
          </a:p>
          <a:p>
            <a:pPr algn="just"/>
            <a:r>
              <a:rPr lang="pt-BR" i="1" dirty="0" smtClean="0"/>
              <a:t>gospel</a:t>
            </a:r>
          </a:p>
          <a:p>
            <a:pPr algn="just"/>
            <a:r>
              <a:rPr lang="pt-BR" i="1" dirty="0" smtClean="0"/>
              <a:t>book </a:t>
            </a:r>
            <a:r>
              <a:rPr lang="pt-BR" i="1" dirty="0" err="1" smtClean="0"/>
              <a:t>historic</a:t>
            </a:r>
            <a:endParaRPr lang="pt-BR" i="1" dirty="0" smtClean="0"/>
          </a:p>
          <a:p>
            <a:pPr algn="just"/>
            <a:r>
              <a:rPr lang="pt-BR" i="1" dirty="0" err="1" smtClean="0"/>
              <a:t>letter</a:t>
            </a:r>
            <a:r>
              <a:rPr lang="pt-BR" i="1" dirty="0" smtClean="0"/>
              <a:t> </a:t>
            </a:r>
            <a:r>
              <a:rPr lang="pt-BR" i="1" dirty="0" err="1" smtClean="0"/>
              <a:t>pauline</a:t>
            </a:r>
            <a:endParaRPr lang="pt-BR" i="1" dirty="0" smtClean="0"/>
          </a:p>
          <a:p>
            <a:pPr algn="just"/>
            <a:r>
              <a:rPr lang="pt-BR" i="1" dirty="0" smtClean="0"/>
              <a:t> </a:t>
            </a:r>
            <a:r>
              <a:rPr lang="pt-BR" i="1" dirty="0" err="1" smtClean="0"/>
              <a:t>letter</a:t>
            </a:r>
            <a:r>
              <a:rPr lang="pt-BR" i="1" dirty="0" smtClean="0"/>
              <a:t> general</a:t>
            </a:r>
          </a:p>
          <a:p>
            <a:pPr algn="just"/>
            <a:r>
              <a:rPr lang="pt-BR" i="1" dirty="0" err="1" smtClean="0"/>
              <a:t>prophetic</a:t>
            </a:r>
            <a:endParaRPr lang="pt-BR" i="1" dirty="0"/>
          </a:p>
        </p:txBody>
      </p:sp>
    </p:spTree>
  </p:cSld>
  <p:clrMapOvr>
    <a:masterClrMapping/>
  </p:clrMapOvr>
  <p:transition spd="slow">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274638"/>
            <a:ext cx="7467600" cy="868362"/>
          </a:xfrm>
        </p:spPr>
        <p:txBody>
          <a:bodyPr>
            <a:normAutofit fontScale="90000"/>
          </a:bodyPr>
          <a:lstStyle/>
          <a:p>
            <a:pPr lvl="0"/>
            <a:r>
              <a:rPr lang="pt-BR" b="1" dirty="0" smtClean="0">
                <a:solidFill>
                  <a:srgbClr val="002060"/>
                </a:solidFill>
                <a:latin typeface="Forte" pitchFamily="66" charset="0"/>
              </a:rPr>
              <a:t>         </a:t>
            </a:r>
            <a:br>
              <a:rPr lang="pt-BR" b="1" dirty="0" smtClean="0">
                <a:solidFill>
                  <a:srgbClr val="002060"/>
                </a:solidFill>
                <a:latin typeface="Forte" pitchFamily="66" charset="0"/>
              </a:rPr>
            </a:br>
            <a:r>
              <a:rPr lang="pt-BR" b="1" dirty="0" smtClean="0">
                <a:solidFill>
                  <a:srgbClr val="002060"/>
                </a:solidFill>
                <a:latin typeface="Forte" pitchFamily="66" charset="0"/>
              </a:rPr>
              <a:t> </a:t>
            </a:r>
            <a:r>
              <a:rPr lang="pt-BR" dirty="0" smtClean="0">
                <a:solidFill>
                  <a:srgbClr val="002060"/>
                </a:solidFill>
                <a:latin typeface="Forte" pitchFamily="66" charset="0"/>
              </a:rPr>
              <a:t/>
            </a:r>
            <a:br>
              <a:rPr lang="pt-BR" dirty="0" smtClean="0">
                <a:solidFill>
                  <a:srgbClr val="002060"/>
                </a:solidFill>
                <a:latin typeface="Forte" pitchFamily="66" charset="0"/>
              </a:rPr>
            </a:br>
            <a:endParaRPr lang="pt-BR" dirty="0">
              <a:solidFill>
                <a:srgbClr val="002060"/>
              </a:solidFill>
              <a:latin typeface="Forte" pitchFamily="66" charset="0"/>
            </a:endParaRPr>
          </a:p>
        </p:txBody>
      </p:sp>
      <p:sp>
        <p:nvSpPr>
          <p:cNvPr id="3" name="Espaço Reservado para Conteúdo 2"/>
          <p:cNvSpPr>
            <a:spLocks noGrp="1"/>
          </p:cNvSpPr>
          <p:nvPr>
            <p:ph idx="4294967295"/>
          </p:nvPr>
        </p:nvSpPr>
        <p:spPr>
          <a:xfrm>
            <a:off x="-304800" y="228600"/>
            <a:ext cx="9296400" cy="7162800"/>
          </a:xfrm>
        </p:spPr>
        <p:txBody>
          <a:bodyPr lIns="288000" tIns="72000">
            <a:normAutofit/>
          </a:bodyPr>
          <a:lstStyle/>
          <a:p>
            <a:pPr algn="just">
              <a:buNone/>
            </a:pPr>
            <a:r>
              <a:rPr lang="en-US" sz="3100" dirty="0" smtClean="0">
                <a:latin typeface="Tw Cen MT" pitchFamily="34" charset="0"/>
              </a:rPr>
              <a:t>        </a:t>
            </a:r>
            <a:r>
              <a:rPr lang="en-US" sz="3100" dirty="0" smtClean="0">
                <a:latin typeface="Tw Cen MT" pitchFamily="34" charset="0"/>
              </a:rPr>
              <a:t>      </a:t>
            </a:r>
            <a:r>
              <a:rPr lang="en-US" sz="3100" b="1" dirty="0" smtClean="0">
                <a:latin typeface="Tw Cen MT" pitchFamily="34" charset="0"/>
              </a:rPr>
              <a:t>9</a:t>
            </a:r>
            <a:r>
              <a:rPr lang="en-US" sz="3100" b="1" dirty="0" smtClean="0">
                <a:latin typeface="Tw Cen MT" pitchFamily="34" charset="0"/>
              </a:rPr>
              <a:t>-SATAN </a:t>
            </a:r>
            <a:r>
              <a:rPr lang="en-US" sz="3100" b="1" dirty="0" smtClean="0">
                <a:latin typeface="Tw Cen MT" pitchFamily="34" charset="0"/>
              </a:rPr>
              <a:t>NO QUER THAT YOU MAKE</a:t>
            </a:r>
          </a:p>
          <a:p>
            <a:pPr algn="just">
              <a:buNone/>
            </a:pPr>
            <a:r>
              <a:rPr lang="en-US" sz="3100" dirty="0" smtClean="0">
                <a:latin typeface="Tw Cen MT" pitchFamily="34" charset="0"/>
              </a:rPr>
              <a:t>  That </a:t>
            </a:r>
            <a:r>
              <a:rPr lang="en-US" sz="3100" dirty="0" smtClean="0">
                <a:latin typeface="Tw Cen MT" pitchFamily="34" charset="0"/>
              </a:rPr>
              <a:t>He </a:t>
            </a:r>
            <a:r>
              <a:rPr lang="en-US" sz="3100" dirty="0" err="1" smtClean="0">
                <a:latin typeface="Tw Cen MT" pitchFamily="34" charset="0"/>
              </a:rPr>
              <a:t>te</a:t>
            </a:r>
            <a:r>
              <a:rPr lang="en-US" sz="3100" dirty="0" smtClean="0">
                <a:latin typeface="Tw Cen MT" pitchFamily="34" charset="0"/>
              </a:rPr>
              <a:t> love because when you </a:t>
            </a:r>
            <a:r>
              <a:rPr lang="en-US" sz="3100" dirty="0" err="1" smtClean="0">
                <a:latin typeface="Tw Cen MT" pitchFamily="34" charset="0"/>
              </a:rPr>
              <a:t>descobre</a:t>
            </a:r>
            <a:r>
              <a:rPr lang="en-US" sz="3100" dirty="0" smtClean="0">
                <a:latin typeface="Tw Cen MT" pitchFamily="34" charset="0"/>
              </a:rPr>
              <a:t> </a:t>
            </a:r>
            <a:r>
              <a:rPr lang="en-US" sz="3100" dirty="0" smtClean="0">
                <a:latin typeface="Tw Cen MT" pitchFamily="34" charset="0"/>
              </a:rPr>
              <a:t>the </a:t>
            </a:r>
            <a:r>
              <a:rPr lang="en-US" sz="3100" dirty="0" err="1" smtClean="0">
                <a:latin typeface="Tw Cen MT" pitchFamily="34" charset="0"/>
              </a:rPr>
              <a:t>exatidão</a:t>
            </a:r>
            <a:r>
              <a:rPr lang="en-US" sz="3100" dirty="0" smtClean="0">
                <a:latin typeface="Tw Cen MT" pitchFamily="34" charset="0"/>
              </a:rPr>
              <a:t> </a:t>
            </a:r>
            <a:r>
              <a:rPr lang="en-US" sz="3100" dirty="0" smtClean="0">
                <a:latin typeface="Tw Cen MT" pitchFamily="34" charset="0"/>
              </a:rPr>
              <a:t>of love of God you if </a:t>
            </a:r>
            <a:r>
              <a:rPr lang="en-US" sz="3100" dirty="0" err="1" smtClean="0">
                <a:latin typeface="Tw Cen MT" pitchFamily="34" charset="0"/>
              </a:rPr>
              <a:t>liberta</a:t>
            </a:r>
            <a:r>
              <a:rPr lang="en-US" sz="3100" dirty="0" smtClean="0">
                <a:latin typeface="Tw Cen MT" pitchFamily="34" charset="0"/>
              </a:rPr>
              <a:t> the bible said and </a:t>
            </a:r>
            <a:r>
              <a:rPr lang="en-US" sz="3100" dirty="0" err="1" smtClean="0">
                <a:latin typeface="Tw Cen MT" pitchFamily="34" charset="0"/>
              </a:rPr>
              <a:t>conhecereis</a:t>
            </a:r>
            <a:r>
              <a:rPr lang="en-US" sz="3100" dirty="0" smtClean="0">
                <a:latin typeface="Tw Cen MT" pitchFamily="34" charset="0"/>
              </a:rPr>
              <a:t> the </a:t>
            </a:r>
            <a:r>
              <a:rPr lang="en-US" sz="3100" dirty="0" err="1" smtClean="0">
                <a:latin typeface="Tw Cen MT" pitchFamily="34" charset="0"/>
              </a:rPr>
              <a:t>verdade</a:t>
            </a:r>
            <a:r>
              <a:rPr lang="en-US" sz="3100" dirty="0" smtClean="0">
                <a:latin typeface="Tw Cen MT" pitchFamily="34" charset="0"/>
              </a:rPr>
              <a:t> and the </a:t>
            </a:r>
            <a:r>
              <a:rPr lang="en-US" sz="3100" dirty="0" err="1" smtClean="0">
                <a:latin typeface="Tw Cen MT" pitchFamily="34" charset="0"/>
              </a:rPr>
              <a:t>verdade</a:t>
            </a:r>
            <a:r>
              <a:rPr lang="en-US" sz="3100" dirty="0" smtClean="0">
                <a:latin typeface="Tw Cen MT" pitchFamily="34" charset="0"/>
              </a:rPr>
              <a:t> </a:t>
            </a:r>
            <a:r>
              <a:rPr lang="en-US" sz="3100" dirty="0" err="1" smtClean="0">
                <a:latin typeface="Tw Cen MT" pitchFamily="34" charset="0"/>
              </a:rPr>
              <a:t>vos</a:t>
            </a:r>
            <a:r>
              <a:rPr lang="en-US" sz="3100" dirty="0" smtClean="0">
                <a:latin typeface="Tw Cen MT" pitchFamily="34" charset="0"/>
              </a:rPr>
              <a:t> </a:t>
            </a:r>
            <a:r>
              <a:rPr lang="en-US" sz="3100" dirty="0" err="1" smtClean="0">
                <a:latin typeface="Tw Cen MT" pitchFamily="34" charset="0"/>
              </a:rPr>
              <a:t>libertara</a:t>
            </a:r>
            <a:r>
              <a:rPr lang="en-US" sz="3100" dirty="0" smtClean="0">
                <a:latin typeface="Tw Cen MT" pitchFamily="34" charset="0"/>
              </a:rPr>
              <a:t> no </a:t>
            </a:r>
            <a:r>
              <a:rPr lang="en-US" sz="3100" dirty="0" err="1" smtClean="0">
                <a:latin typeface="Tw Cen MT" pitchFamily="34" charset="0"/>
              </a:rPr>
              <a:t>diga</a:t>
            </a:r>
            <a:r>
              <a:rPr lang="en-US" sz="3100" dirty="0" smtClean="0">
                <a:latin typeface="Tw Cen MT" pitchFamily="34" charset="0"/>
              </a:rPr>
              <a:t> that you is one </a:t>
            </a:r>
            <a:r>
              <a:rPr lang="en-US" sz="3100" dirty="0" err="1" smtClean="0">
                <a:latin typeface="Tw Cen MT" pitchFamily="34" charset="0"/>
              </a:rPr>
              <a:t>coitadinho</a:t>
            </a:r>
            <a:r>
              <a:rPr lang="en-US" sz="3100" dirty="0" smtClean="0">
                <a:latin typeface="Tw Cen MT" pitchFamily="34" charset="0"/>
              </a:rPr>
              <a:t> you tem one valor the spirit holy </a:t>
            </a:r>
            <a:r>
              <a:rPr lang="en-US" sz="3100" dirty="0" err="1" smtClean="0">
                <a:latin typeface="Tw Cen MT" pitchFamily="34" charset="0"/>
              </a:rPr>
              <a:t>esta</a:t>
            </a:r>
            <a:r>
              <a:rPr lang="en-US" sz="3100" dirty="0" smtClean="0">
                <a:latin typeface="Tw Cen MT" pitchFamily="34" charset="0"/>
              </a:rPr>
              <a:t> in you</a:t>
            </a:r>
            <a:endParaRPr lang="pt-BR" sz="3100" dirty="0" smtClean="0">
              <a:latin typeface="Tw Cen MT" pitchFamily="34" charset="0"/>
            </a:endParaRPr>
          </a:p>
          <a:p>
            <a:pPr algn="just">
              <a:buNone/>
            </a:pPr>
            <a:r>
              <a:rPr lang="pt-BR" sz="3100" dirty="0" smtClean="0">
                <a:latin typeface="Tw Cen MT" pitchFamily="34" charset="0"/>
              </a:rPr>
              <a:t>                         </a:t>
            </a:r>
          </a:p>
        </p:txBody>
      </p:sp>
    </p:spTree>
  </p:cSld>
  <p:clrMapOvr>
    <a:masterClrMapping/>
  </p:clrMapOvr>
  <p:transition spd="slow">
    <p:wheel spokes="1"/>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274638"/>
            <a:ext cx="8686800" cy="563562"/>
          </a:xfrm>
        </p:spPr>
        <p:txBody>
          <a:bodyPr>
            <a:normAutofit fontScale="90000"/>
          </a:bodyPr>
          <a:lstStyle/>
          <a:p>
            <a:pPr lvl="0"/>
            <a:r>
              <a:rPr lang="pt-BR" dirty="0" smtClean="0"/>
              <a:t/>
            </a:r>
            <a:br>
              <a:rPr lang="pt-BR" dirty="0" smtClean="0"/>
            </a:br>
            <a:endParaRPr lang="pt-BR" dirty="0"/>
          </a:p>
        </p:txBody>
      </p:sp>
      <p:sp>
        <p:nvSpPr>
          <p:cNvPr id="3" name="Espaço Reservado para Conteúdo 2"/>
          <p:cNvSpPr>
            <a:spLocks noGrp="1"/>
          </p:cNvSpPr>
          <p:nvPr>
            <p:ph idx="4294967295"/>
          </p:nvPr>
        </p:nvSpPr>
        <p:spPr>
          <a:xfrm>
            <a:off x="0" y="304800"/>
            <a:ext cx="8763000" cy="6324600"/>
          </a:xfrm>
        </p:spPr>
        <p:txBody>
          <a:bodyPr>
            <a:normAutofit/>
          </a:bodyPr>
          <a:lstStyle/>
          <a:p>
            <a:pPr algn="just">
              <a:buNone/>
            </a:pPr>
            <a:r>
              <a:rPr lang="en-US" sz="3600" dirty="0" smtClean="0"/>
              <a:t>                 </a:t>
            </a:r>
            <a:r>
              <a:rPr lang="en-US" sz="3600" dirty="0" smtClean="0"/>
              <a:t>   </a:t>
            </a:r>
            <a:r>
              <a:rPr lang="en-US" sz="3600" b="1" dirty="0" smtClean="0">
                <a:solidFill>
                  <a:schemeClr val="tx2"/>
                </a:solidFill>
              </a:rPr>
              <a:t>10-BECAUSE </a:t>
            </a:r>
            <a:r>
              <a:rPr lang="en-US" sz="3600" b="1" dirty="0" smtClean="0">
                <a:solidFill>
                  <a:schemeClr val="tx2"/>
                </a:solidFill>
              </a:rPr>
              <a:t>HE ME LOVE?</a:t>
            </a:r>
          </a:p>
          <a:p>
            <a:pPr algn="just">
              <a:buNone/>
            </a:pPr>
            <a:r>
              <a:rPr lang="en-US" sz="3600" dirty="0" smtClean="0"/>
              <a:t>   The </a:t>
            </a:r>
            <a:r>
              <a:rPr lang="en-US" sz="3600" dirty="0" err="1" smtClean="0"/>
              <a:t>levita</a:t>
            </a:r>
            <a:r>
              <a:rPr lang="en-US" sz="3600" dirty="0" smtClean="0"/>
              <a:t> </a:t>
            </a:r>
            <a:r>
              <a:rPr lang="en-US" sz="3600" dirty="0" err="1" smtClean="0"/>
              <a:t>lázaro</a:t>
            </a:r>
            <a:r>
              <a:rPr lang="en-US" sz="3600" dirty="0" smtClean="0"/>
              <a:t> in one of </a:t>
            </a:r>
            <a:r>
              <a:rPr lang="en-US" sz="3600" dirty="0" err="1" smtClean="0"/>
              <a:t>seus</a:t>
            </a:r>
            <a:r>
              <a:rPr lang="en-US" sz="3600" dirty="0" smtClean="0"/>
              <a:t> </a:t>
            </a:r>
            <a:r>
              <a:rPr lang="en-US" sz="3600" dirty="0" err="1" smtClean="0"/>
              <a:t>louvores</a:t>
            </a:r>
            <a:r>
              <a:rPr lang="en-US" sz="3600" dirty="0" smtClean="0"/>
              <a:t> he if question because me </a:t>
            </a:r>
            <a:r>
              <a:rPr lang="en-US" sz="3600" dirty="0" err="1" smtClean="0"/>
              <a:t>resgatou</a:t>
            </a:r>
            <a:r>
              <a:rPr lang="en-US" sz="3600" dirty="0" smtClean="0"/>
              <a:t>? </a:t>
            </a:r>
            <a:r>
              <a:rPr lang="pt-BR" sz="3600" dirty="0" err="1" smtClean="0"/>
              <a:t>Because</a:t>
            </a:r>
            <a:r>
              <a:rPr lang="pt-BR" sz="3600" dirty="0" smtClean="0"/>
              <a:t> me trouxe </a:t>
            </a:r>
            <a:r>
              <a:rPr lang="pt-BR" sz="3600" dirty="0" err="1" smtClean="0"/>
              <a:t>here</a:t>
            </a:r>
            <a:r>
              <a:rPr lang="pt-BR" sz="3600" dirty="0" smtClean="0"/>
              <a:t>? </a:t>
            </a:r>
            <a:r>
              <a:rPr lang="pt-BR" sz="3600" dirty="0" err="1" smtClean="0"/>
              <a:t>Because</a:t>
            </a:r>
            <a:r>
              <a:rPr lang="pt-BR" sz="3600" dirty="0" smtClean="0"/>
              <a:t> me queres deus? Tanto assim!!! Is </a:t>
            </a:r>
            <a:r>
              <a:rPr lang="pt-BR" sz="3600" dirty="0" err="1" smtClean="0"/>
              <a:t>when</a:t>
            </a:r>
            <a:r>
              <a:rPr lang="pt-BR" sz="3600" dirty="0" smtClean="0"/>
              <a:t> </a:t>
            </a:r>
            <a:r>
              <a:rPr lang="pt-BR" sz="3600" dirty="0" err="1" smtClean="0"/>
              <a:t>God</a:t>
            </a:r>
            <a:r>
              <a:rPr lang="pt-BR" sz="3600" dirty="0" smtClean="0"/>
              <a:t> brada </a:t>
            </a:r>
            <a:r>
              <a:rPr lang="pt-BR" sz="3600" dirty="0" err="1" smtClean="0"/>
              <a:t>of</a:t>
            </a:r>
            <a:r>
              <a:rPr lang="pt-BR" sz="3600" dirty="0" smtClean="0"/>
              <a:t> </a:t>
            </a:r>
            <a:r>
              <a:rPr lang="pt-BR" sz="3600" dirty="0" err="1" smtClean="0"/>
              <a:t>sky</a:t>
            </a:r>
            <a:r>
              <a:rPr lang="pt-BR" sz="3600" dirty="0" smtClean="0"/>
              <a:t> </a:t>
            </a:r>
            <a:r>
              <a:rPr lang="pt-BR" sz="3600" dirty="0" err="1" smtClean="0"/>
              <a:t>and</a:t>
            </a:r>
            <a:r>
              <a:rPr lang="pt-BR" sz="3600" dirty="0" smtClean="0"/>
              <a:t> responde </a:t>
            </a:r>
            <a:r>
              <a:rPr lang="pt-BR" sz="3600" dirty="0" err="1" smtClean="0"/>
              <a:t>son</a:t>
            </a:r>
            <a:r>
              <a:rPr lang="pt-BR" sz="3600" dirty="0" smtClean="0"/>
              <a:t> I te quero tanto </a:t>
            </a:r>
            <a:r>
              <a:rPr lang="pt-BR" sz="3600" dirty="0" err="1" smtClean="0"/>
              <a:t>tanto</a:t>
            </a:r>
            <a:r>
              <a:rPr lang="pt-BR" sz="3600" dirty="0" smtClean="0"/>
              <a:t> </a:t>
            </a:r>
            <a:r>
              <a:rPr lang="pt-BR" sz="3600" dirty="0" err="1" smtClean="0"/>
              <a:t>tanto</a:t>
            </a:r>
            <a:r>
              <a:rPr lang="pt-BR" sz="3600" dirty="0" smtClean="0"/>
              <a:t> </a:t>
            </a:r>
            <a:r>
              <a:rPr lang="pt-BR" sz="3600" dirty="0" err="1" smtClean="0"/>
              <a:t>tanto</a:t>
            </a:r>
            <a:r>
              <a:rPr lang="pt-BR" sz="3600" dirty="0" smtClean="0"/>
              <a:t>!!! Muitos no </a:t>
            </a:r>
            <a:r>
              <a:rPr lang="pt-BR" sz="3600" dirty="0" err="1" smtClean="0"/>
              <a:t>our</a:t>
            </a:r>
            <a:r>
              <a:rPr lang="pt-BR" sz="3600" dirty="0" smtClean="0"/>
              <a:t> </a:t>
            </a:r>
            <a:r>
              <a:rPr lang="pt-BR" sz="3600" dirty="0" err="1" smtClean="0"/>
              <a:t>midlle</a:t>
            </a:r>
            <a:r>
              <a:rPr lang="pt-BR" sz="3600" dirty="0" smtClean="0"/>
              <a:t> </a:t>
            </a:r>
            <a:r>
              <a:rPr lang="pt-BR" sz="3600" dirty="0" err="1" smtClean="0"/>
              <a:t>already</a:t>
            </a:r>
            <a:r>
              <a:rPr lang="pt-BR" sz="3600" dirty="0" smtClean="0"/>
              <a:t> se perguntaram I </a:t>
            </a:r>
            <a:r>
              <a:rPr lang="pt-BR" sz="3600" dirty="0" err="1" smtClean="0"/>
              <a:t>ja</a:t>
            </a:r>
            <a:r>
              <a:rPr lang="pt-BR" sz="3600" dirty="0" smtClean="0"/>
              <a:t> fiz tanta </a:t>
            </a:r>
            <a:r>
              <a:rPr lang="pt-BR" sz="3600" dirty="0" err="1" smtClean="0"/>
              <a:t>thing</a:t>
            </a:r>
            <a:r>
              <a:rPr lang="pt-BR" sz="3600" dirty="0" smtClean="0"/>
              <a:t> decepcionei tanta gente fiz tanta gente chorar (</a:t>
            </a:r>
            <a:r>
              <a:rPr lang="pt-BR" sz="3600" b="1" dirty="0" smtClean="0"/>
              <a:t>hino 139 </a:t>
            </a:r>
            <a:r>
              <a:rPr lang="pt-BR" sz="3600" b="1" dirty="0" err="1" smtClean="0"/>
              <a:t>hc</a:t>
            </a:r>
            <a:r>
              <a:rPr lang="pt-BR" sz="3600" b="1" dirty="0" smtClean="0"/>
              <a:t>)</a:t>
            </a:r>
            <a:endParaRPr lang="pt-BR" sz="3600" dirty="0" smtClean="0"/>
          </a:p>
          <a:p>
            <a:endParaRPr lang="pt-BR" sz="3600" dirty="0"/>
          </a:p>
        </p:txBody>
      </p:sp>
    </p:spTree>
  </p:cSld>
  <p:clrMapOvr>
    <a:masterClrMapping/>
  </p:clrMapOvr>
  <p:transition spd="slow">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alpha val="50000"/>
          </a:schemeClr>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dirty="0" smtClean="0">
                <a:solidFill>
                  <a:srgbClr val="002060"/>
                </a:solidFill>
                <a:latin typeface="Forte" pitchFamily="66" charset="0"/>
              </a:rPr>
              <a:t> </a:t>
            </a:r>
            <a:r>
              <a:rPr lang="en-US" dirty="0" smtClean="0">
                <a:solidFill>
                  <a:srgbClr val="002060"/>
                </a:solidFill>
                <a:latin typeface="Forte" pitchFamily="66" charset="0"/>
              </a:rPr>
              <a:t>11- </a:t>
            </a:r>
            <a:r>
              <a:rPr lang="en-US" b="1" dirty="0" smtClean="0">
                <a:solidFill>
                  <a:srgbClr val="002060"/>
                </a:solidFill>
                <a:latin typeface="Forte" pitchFamily="66" charset="0"/>
              </a:rPr>
              <a:t>HE NO US FORGET </a:t>
            </a:r>
            <a:endParaRPr lang="pt-BR" dirty="0">
              <a:solidFill>
                <a:srgbClr val="002060"/>
              </a:solidFill>
              <a:latin typeface="Forte" pitchFamily="66" charset="0"/>
            </a:endParaRPr>
          </a:p>
        </p:txBody>
      </p:sp>
      <p:sp>
        <p:nvSpPr>
          <p:cNvPr id="3" name="Espaço Reservado para Conteúdo 2"/>
          <p:cNvSpPr>
            <a:spLocks noGrp="1"/>
          </p:cNvSpPr>
          <p:nvPr>
            <p:ph idx="1"/>
          </p:nvPr>
        </p:nvSpPr>
        <p:spPr/>
        <p:txBody>
          <a:bodyPr/>
          <a:lstStyle/>
          <a:p>
            <a:r>
              <a:rPr lang="en-US" sz="3600" dirty="0" smtClean="0"/>
              <a:t> because </a:t>
            </a:r>
            <a:r>
              <a:rPr lang="en-US" sz="3600" dirty="0" err="1" smtClean="0"/>
              <a:t>deste</a:t>
            </a:r>
            <a:r>
              <a:rPr lang="en-US" sz="3600" dirty="0" smtClean="0"/>
              <a:t> love </a:t>
            </a:r>
            <a:r>
              <a:rPr lang="en-US" sz="3600" b="1" dirty="0" smtClean="0"/>
              <a:t>is49:15</a:t>
            </a:r>
            <a:r>
              <a:rPr lang="en-US" sz="3600" dirty="0" smtClean="0"/>
              <a:t> the son prodigal</a:t>
            </a:r>
            <a:endParaRPr lang="pt-BR" sz="3600" dirty="0" smtClean="0"/>
          </a:p>
          <a:p>
            <a:endParaRPr lang="pt-BR" dirty="0"/>
          </a:p>
        </p:txBody>
      </p:sp>
    </p:spTree>
  </p:cSld>
  <p:clrMapOvr>
    <a:masterClrMapping/>
  </p:clrMapOvr>
  <p:transition spd="slow">
    <p:wheel spokes="1"/>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533400"/>
            <a:ext cx="8153400" cy="533400"/>
          </a:xfrm>
        </p:spPr>
        <p:txBody>
          <a:bodyPr>
            <a:normAutofit fontScale="90000"/>
          </a:bodyPr>
          <a:lstStyle/>
          <a:p>
            <a:pPr lvl="0"/>
            <a:r>
              <a:rPr lang="en-US" b="1" dirty="0" smtClean="0"/>
              <a:t> </a:t>
            </a:r>
            <a:r>
              <a:rPr lang="en-US" b="1" dirty="0" smtClean="0">
                <a:solidFill>
                  <a:srgbClr val="002060"/>
                </a:solidFill>
                <a:latin typeface="Forte" pitchFamily="66" charset="0"/>
              </a:rPr>
              <a:t>12</a:t>
            </a:r>
            <a:r>
              <a:rPr lang="en-US" sz="4400" b="1" dirty="0" smtClean="0">
                <a:solidFill>
                  <a:srgbClr val="002060"/>
                </a:solidFill>
                <a:latin typeface="Forte" pitchFamily="66" charset="0"/>
              </a:rPr>
              <a:t>- </a:t>
            </a:r>
            <a:r>
              <a:rPr lang="en-US" sz="4400" b="1" dirty="0" smtClean="0">
                <a:solidFill>
                  <a:srgbClr val="002060"/>
                </a:solidFill>
                <a:latin typeface="Forte" pitchFamily="66" charset="0"/>
              </a:rPr>
              <a:t>GOD LOVE ALL</a:t>
            </a:r>
            <a:r>
              <a:rPr lang="pt-BR" dirty="0" smtClean="0"/>
              <a:t/>
            </a:r>
            <a:br>
              <a:rPr lang="pt-BR" dirty="0" smtClean="0"/>
            </a:br>
            <a:endParaRPr lang="pt-BR" dirty="0"/>
          </a:p>
        </p:txBody>
      </p:sp>
      <p:sp>
        <p:nvSpPr>
          <p:cNvPr id="3" name="Espaço Reservado para Conteúdo 2"/>
          <p:cNvSpPr>
            <a:spLocks noGrp="1"/>
          </p:cNvSpPr>
          <p:nvPr>
            <p:ph idx="1"/>
          </p:nvPr>
        </p:nvSpPr>
        <p:spPr>
          <a:xfrm>
            <a:off x="304800" y="1143000"/>
            <a:ext cx="8305800" cy="5486400"/>
          </a:xfrm>
        </p:spPr>
        <p:txBody>
          <a:bodyPr>
            <a:normAutofit/>
          </a:bodyPr>
          <a:lstStyle/>
          <a:p>
            <a:r>
              <a:rPr lang="en-US" sz="3600" dirty="0" smtClean="0"/>
              <a:t>I saw one study </a:t>
            </a:r>
            <a:r>
              <a:rPr lang="en-US" sz="3600" dirty="0" err="1" smtClean="0"/>
              <a:t>sayng</a:t>
            </a:r>
            <a:r>
              <a:rPr lang="en-US" sz="3600" dirty="0" smtClean="0"/>
              <a:t> that God no Love the unrighteous this no is verity God love  the sinner  but bores  the sin </a:t>
            </a:r>
            <a:endParaRPr lang="pt-BR" sz="3600" dirty="0" smtClean="0"/>
          </a:p>
          <a:p>
            <a:r>
              <a:rPr lang="en-US" sz="3600" b="1" dirty="0" smtClean="0"/>
              <a:t>John3:16- all that</a:t>
            </a:r>
            <a:r>
              <a:rPr lang="en-US" sz="3600" dirty="0" smtClean="0"/>
              <a:t> </a:t>
            </a:r>
            <a:endParaRPr lang="pt-BR" sz="3600" dirty="0" smtClean="0"/>
          </a:p>
          <a:p>
            <a:r>
              <a:rPr lang="en-US" sz="3600" dirty="0" smtClean="0"/>
              <a:t> </a:t>
            </a:r>
            <a:endParaRPr lang="pt-BR" sz="3600" dirty="0" smtClean="0"/>
          </a:p>
          <a:p>
            <a:endParaRPr lang="pt-BR" sz="3600" dirty="0"/>
          </a:p>
        </p:txBody>
      </p:sp>
    </p:spTree>
  </p:cSld>
  <p:clrMapOvr>
    <a:masterClrMapping/>
  </p:clrMapOvr>
  <p:transition spd="slow">
    <p:wheel spokes="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467600" cy="792162"/>
          </a:xfrm>
        </p:spPr>
        <p:txBody>
          <a:bodyPr>
            <a:normAutofit fontScale="90000"/>
          </a:bodyPr>
          <a:lstStyle/>
          <a:p>
            <a:pPr lvl="0"/>
            <a:r>
              <a:rPr lang="pt-BR" dirty="0" smtClean="0"/>
              <a:t> </a:t>
            </a:r>
            <a:r>
              <a:rPr lang="pt-BR" dirty="0" smtClean="0"/>
              <a:t>   13-</a:t>
            </a:r>
            <a:r>
              <a:rPr lang="en-US" b="1" dirty="0" smtClean="0"/>
              <a:t>THE LOVE APAGA</a:t>
            </a:r>
            <a:r>
              <a:rPr lang="pt-BR" dirty="0" smtClean="0"/>
              <a:t/>
            </a:r>
            <a:br>
              <a:rPr lang="pt-BR" dirty="0" smtClean="0"/>
            </a:br>
            <a:endParaRPr lang="pt-BR" dirty="0"/>
          </a:p>
        </p:txBody>
      </p:sp>
      <p:sp>
        <p:nvSpPr>
          <p:cNvPr id="3" name="Espaço Reservado para Conteúdo 2"/>
          <p:cNvSpPr>
            <a:spLocks noGrp="1"/>
          </p:cNvSpPr>
          <p:nvPr>
            <p:ph idx="1"/>
          </p:nvPr>
        </p:nvSpPr>
        <p:spPr>
          <a:xfrm>
            <a:off x="0" y="1066800"/>
            <a:ext cx="8839200" cy="5407152"/>
          </a:xfrm>
        </p:spPr>
        <p:txBody>
          <a:bodyPr>
            <a:normAutofit/>
          </a:bodyPr>
          <a:lstStyle/>
          <a:p>
            <a:pPr algn="just"/>
            <a:r>
              <a:rPr lang="en-US" sz="2800" dirty="0" smtClean="0"/>
              <a:t>One pr </a:t>
            </a:r>
            <a:r>
              <a:rPr lang="en-US" sz="2800" dirty="0" err="1" smtClean="0"/>
              <a:t>havia</a:t>
            </a:r>
            <a:r>
              <a:rPr lang="en-US" sz="2800" dirty="0" smtClean="0"/>
              <a:t> </a:t>
            </a:r>
            <a:r>
              <a:rPr lang="en-US" sz="2800" dirty="0" err="1" smtClean="0"/>
              <a:t>adulterado</a:t>
            </a:r>
            <a:r>
              <a:rPr lang="en-US" sz="2800" dirty="0" smtClean="0"/>
              <a:t> com o </a:t>
            </a:r>
            <a:r>
              <a:rPr lang="en-US" sz="2800" dirty="0" err="1" smtClean="0"/>
              <a:t>passar</a:t>
            </a:r>
            <a:r>
              <a:rPr lang="en-US" sz="2800" dirty="0" smtClean="0"/>
              <a:t> of time a </a:t>
            </a:r>
            <a:r>
              <a:rPr lang="en-US" sz="2800" dirty="0" err="1" smtClean="0"/>
              <a:t>igreja</a:t>
            </a:r>
            <a:r>
              <a:rPr lang="en-US" sz="2800" dirty="0" smtClean="0"/>
              <a:t> o </a:t>
            </a:r>
            <a:r>
              <a:rPr lang="en-US" sz="2800" dirty="0" err="1" smtClean="0"/>
              <a:t>perduou</a:t>
            </a:r>
            <a:r>
              <a:rPr lang="en-US" sz="2800" dirty="0" smtClean="0"/>
              <a:t> God too the </a:t>
            </a:r>
            <a:r>
              <a:rPr lang="en-US" sz="2800" dirty="0" err="1" smtClean="0"/>
              <a:t>havia</a:t>
            </a:r>
            <a:r>
              <a:rPr lang="en-US" sz="2800" dirty="0" smtClean="0"/>
              <a:t> </a:t>
            </a:r>
            <a:r>
              <a:rPr lang="en-US" sz="2800" dirty="0" err="1" smtClean="0"/>
              <a:t>perdoado</a:t>
            </a:r>
            <a:r>
              <a:rPr lang="en-US" sz="2800" dirty="0" smtClean="0"/>
              <a:t> but He same no IF </a:t>
            </a:r>
            <a:r>
              <a:rPr lang="en-US" sz="2800" dirty="0" err="1" smtClean="0"/>
              <a:t>sentia</a:t>
            </a:r>
            <a:r>
              <a:rPr lang="en-US" sz="2800" dirty="0" smtClean="0"/>
              <a:t> </a:t>
            </a:r>
            <a:r>
              <a:rPr lang="en-US" sz="2800" dirty="0" err="1" smtClean="0"/>
              <a:t>perdoado</a:t>
            </a:r>
            <a:r>
              <a:rPr lang="en-US" sz="2800" dirty="0" smtClean="0"/>
              <a:t> He </a:t>
            </a:r>
            <a:r>
              <a:rPr lang="en-US" sz="2800" dirty="0" err="1" smtClean="0"/>
              <a:t>foi</a:t>
            </a:r>
            <a:r>
              <a:rPr lang="en-US" sz="2800" dirty="0" smtClean="0"/>
              <a:t> </a:t>
            </a:r>
            <a:r>
              <a:rPr lang="en-US" sz="2800" dirty="0" err="1" smtClean="0"/>
              <a:t>chamado</a:t>
            </a:r>
            <a:r>
              <a:rPr lang="en-US" sz="2800" dirty="0" smtClean="0"/>
              <a:t> to </a:t>
            </a:r>
            <a:r>
              <a:rPr lang="en-US" sz="2800" dirty="0" err="1" smtClean="0"/>
              <a:t>voltar</a:t>
            </a:r>
            <a:r>
              <a:rPr lang="en-US" sz="2800" dirty="0" smtClean="0"/>
              <a:t> </a:t>
            </a:r>
            <a:r>
              <a:rPr lang="en-US" sz="2800" dirty="0" err="1" smtClean="0"/>
              <a:t>ao</a:t>
            </a:r>
            <a:r>
              <a:rPr lang="en-US" sz="2800" dirty="0" smtClean="0"/>
              <a:t> </a:t>
            </a:r>
            <a:r>
              <a:rPr lang="en-US" sz="2800" dirty="0" err="1" smtClean="0"/>
              <a:t>ministério</a:t>
            </a:r>
            <a:r>
              <a:rPr lang="en-US" sz="2800" dirty="0" smtClean="0"/>
              <a:t> but no </a:t>
            </a:r>
            <a:r>
              <a:rPr lang="en-US" sz="2800" dirty="0" err="1" smtClean="0"/>
              <a:t>quis</a:t>
            </a:r>
            <a:r>
              <a:rPr lang="en-US" sz="2800" dirty="0" smtClean="0"/>
              <a:t> </a:t>
            </a:r>
            <a:r>
              <a:rPr lang="en-US" sz="2800" dirty="0" err="1" smtClean="0"/>
              <a:t>então</a:t>
            </a:r>
            <a:r>
              <a:rPr lang="en-US" sz="2800" dirty="0" smtClean="0"/>
              <a:t> God </a:t>
            </a:r>
            <a:r>
              <a:rPr lang="en-US" sz="2800" dirty="0" err="1" smtClean="0"/>
              <a:t>deu</a:t>
            </a:r>
            <a:r>
              <a:rPr lang="en-US" sz="2800" dirty="0" smtClean="0"/>
              <a:t> a revelation the He </a:t>
            </a:r>
            <a:r>
              <a:rPr lang="en-US" sz="2800" dirty="0" err="1" smtClean="0"/>
              <a:t>levou</a:t>
            </a:r>
            <a:r>
              <a:rPr lang="en-US" sz="2800" dirty="0" smtClean="0"/>
              <a:t> He the a </a:t>
            </a:r>
            <a:r>
              <a:rPr lang="en-US" sz="2800" dirty="0" err="1" smtClean="0"/>
              <a:t>sala</a:t>
            </a:r>
            <a:r>
              <a:rPr lang="en-US" sz="2800" dirty="0" smtClean="0"/>
              <a:t> and </a:t>
            </a:r>
            <a:r>
              <a:rPr lang="en-US" sz="2800" dirty="0" err="1" smtClean="0"/>
              <a:t>nesta</a:t>
            </a:r>
            <a:r>
              <a:rPr lang="en-US" sz="2800" dirty="0" smtClean="0"/>
              <a:t> </a:t>
            </a:r>
            <a:r>
              <a:rPr lang="en-US" sz="2800" dirty="0" err="1" smtClean="0"/>
              <a:t>sala</a:t>
            </a:r>
            <a:r>
              <a:rPr lang="en-US" sz="2800" dirty="0" smtClean="0"/>
              <a:t> </a:t>
            </a:r>
            <a:r>
              <a:rPr lang="en-US" sz="2800" dirty="0" err="1" smtClean="0"/>
              <a:t>existia</a:t>
            </a:r>
            <a:r>
              <a:rPr lang="en-US" sz="2800" dirty="0" smtClean="0"/>
              <a:t> </a:t>
            </a:r>
            <a:r>
              <a:rPr lang="en-US" sz="2800" dirty="0" err="1" smtClean="0"/>
              <a:t>milhares</a:t>
            </a:r>
            <a:r>
              <a:rPr lang="en-US" sz="2800" dirty="0" smtClean="0"/>
              <a:t> of book and was </a:t>
            </a:r>
            <a:r>
              <a:rPr lang="en-US" sz="2800" dirty="0" err="1" smtClean="0"/>
              <a:t>aberto</a:t>
            </a:r>
            <a:r>
              <a:rPr lang="en-US" sz="2800" dirty="0" smtClean="0"/>
              <a:t> one </a:t>
            </a:r>
            <a:r>
              <a:rPr lang="en-US" sz="2800" dirty="0" err="1" smtClean="0"/>
              <a:t>livro</a:t>
            </a:r>
            <a:r>
              <a:rPr lang="en-US" sz="2800" dirty="0" smtClean="0"/>
              <a:t> and </a:t>
            </a:r>
            <a:r>
              <a:rPr lang="en-US" sz="2800" dirty="0" err="1" smtClean="0"/>
              <a:t>neste</a:t>
            </a:r>
            <a:r>
              <a:rPr lang="en-US" sz="2800" dirty="0" smtClean="0"/>
              <a:t> book </a:t>
            </a:r>
            <a:r>
              <a:rPr lang="en-US" sz="2800" dirty="0" err="1" smtClean="0"/>
              <a:t>estava</a:t>
            </a:r>
            <a:r>
              <a:rPr lang="en-US" sz="2800" dirty="0" smtClean="0"/>
              <a:t> writes all the </a:t>
            </a:r>
            <a:r>
              <a:rPr lang="en-US" sz="2800" dirty="0" err="1" smtClean="0"/>
              <a:t>respeito</a:t>
            </a:r>
            <a:r>
              <a:rPr lang="en-US" sz="2800" dirty="0" smtClean="0"/>
              <a:t> dele the Day of </a:t>
            </a:r>
            <a:r>
              <a:rPr lang="en-US" sz="2800" dirty="0" err="1" smtClean="0"/>
              <a:t>sua</a:t>
            </a:r>
            <a:r>
              <a:rPr lang="en-US" sz="2800" dirty="0" smtClean="0"/>
              <a:t> </a:t>
            </a:r>
            <a:r>
              <a:rPr lang="en-US" sz="2800" dirty="0" err="1" smtClean="0"/>
              <a:t>conversão</a:t>
            </a:r>
            <a:r>
              <a:rPr lang="en-US" sz="2800" dirty="0" smtClean="0"/>
              <a:t> </a:t>
            </a:r>
            <a:r>
              <a:rPr lang="en-US" sz="2800" dirty="0" err="1" smtClean="0"/>
              <a:t>mas</a:t>
            </a:r>
            <a:r>
              <a:rPr lang="en-US" sz="2800" dirty="0" smtClean="0"/>
              <a:t> when </a:t>
            </a:r>
            <a:r>
              <a:rPr lang="en-US" sz="2800" dirty="0" err="1" smtClean="0"/>
              <a:t>chega</a:t>
            </a:r>
            <a:r>
              <a:rPr lang="en-US" sz="2800" dirty="0" smtClean="0"/>
              <a:t> no </a:t>
            </a:r>
            <a:r>
              <a:rPr lang="en-US" sz="2800" dirty="0" err="1" smtClean="0"/>
              <a:t>capitulo</a:t>
            </a:r>
            <a:r>
              <a:rPr lang="en-US" sz="2800" dirty="0" smtClean="0"/>
              <a:t> of </a:t>
            </a:r>
            <a:r>
              <a:rPr lang="en-US" sz="2800" dirty="0" err="1" smtClean="0"/>
              <a:t>seu</a:t>
            </a:r>
            <a:r>
              <a:rPr lang="en-US" sz="2800" dirty="0" smtClean="0"/>
              <a:t> sin </a:t>
            </a:r>
            <a:r>
              <a:rPr lang="en-US" sz="2800" dirty="0" err="1" smtClean="0"/>
              <a:t>estava</a:t>
            </a:r>
            <a:r>
              <a:rPr lang="en-US" sz="2800" dirty="0" smtClean="0"/>
              <a:t> all </a:t>
            </a:r>
            <a:r>
              <a:rPr lang="en-US" sz="2800" dirty="0" err="1" smtClean="0"/>
              <a:t>branco</a:t>
            </a:r>
            <a:r>
              <a:rPr lang="en-US" sz="2800" dirty="0" smtClean="0"/>
              <a:t> this is the love of God the bible said </a:t>
            </a:r>
            <a:r>
              <a:rPr lang="en-US" sz="2800" dirty="0" err="1" smtClean="0"/>
              <a:t>feliz</a:t>
            </a:r>
            <a:r>
              <a:rPr lang="en-US" sz="2800" dirty="0" smtClean="0"/>
              <a:t> is the man </a:t>
            </a:r>
            <a:r>
              <a:rPr lang="en-US" sz="2800" dirty="0" err="1" smtClean="0"/>
              <a:t>cujas</a:t>
            </a:r>
            <a:r>
              <a:rPr lang="en-US" sz="2800" dirty="0" smtClean="0"/>
              <a:t> </a:t>
            </a:r>
            <a:r>
              <a:rPr lang="en-US" sz="2800" dirty="0" err="1" smtClean="0"/>
              <a:t>trangressões</a:t>
            </a:r>
            <a:r>
              <a:rPr lang="en-US" sz="2800" dirty="0" smtClean="0"/>
              <a:t> are </a:t>
            </a:r>
            <a:r>
              <a:rPr lang="en-US" sz="2800" dirty="0" err="1" smtClean="0"/>
              <a:t>perdoadas</a:t>
            </a:r>
            <a:r>
              <a:rPr lang="en-US" sz="2800" dirty="0" smtClean="0"/>
              <a:t> and </a:t>
            </a:r>
            <a:r>
              <a:rPr lang="en-US" sz="2800" dirty="0" err="1" smtClean="0"/>
              <a:t>cujos</a:t>
            </a:r>
            <a:r>
              <a:rPr lang="en-US" sz="2800" dirty="0" smtClean="0"/>
              <a:t> sin </a:t>
            </a:r>
            <a:r>
              <a:rPr lang="en-US" sz="2800" dirty="0" err="1" smtClean="0"/>
              <a:t>apagados</a:t>
            </a:r>
            <a:r>
              <a:rPr lang="en-US" sz="2800" dirty="0" smtClean="0"/>
              <a:t> the bible said that he </a:t>
            </a:r>
            <a:r>
              <a:rPr lang="en-US" sz="2800" dirty="0" err="1" smtClean="0"/>
              <a:t>pega</a:t>
            </a:r>
            <a:r>
              <a:rPr lang="en-US" sz="2800" dirty="0" smtClean="0"/>
              <a:t> the </a:t>
            </a:r>
            <a:r>
              <a:rPr lang="en-US" sz="2800" dirty="0" err="1" smtClean="0"/>
              <a:t>nossos</a:t>
            </a:r>
            <a:r>
              <a:rPr lang="en-US" sz="2800" dirty="0" smtClean="0"/>
              <a:t> sin and </a:t>
            </a:r>
            <a:r>
              <a:rPr lang="en-US" sz="2800" dirty="0" err="1" smtClean="0"/>
              <a:t>lança</a:t>
            </a:r>
            <a:r>
              <a:rPr lang="en-US" sz="2800" dirty="0" smtClean="0"/>
              <a:t> in mar of </a:t>
            </a:r>
            <a:r>
              <a:rPr lang="en-US" sz="2800" dirty="0" err="1" smtClean="0"/>
              <a:t>esquecimento</a:t>
            </a:r>
            <a:endParaRPr lang="pt-BR" sz="2800" dirty="0" smtClean="0"/>
          </a:p>
          <a:p>
            <a:pPr algn="just"/>
            <a:r>
              <a:rPr lang="en-US" sz="2800" dirty="0" smtClean="0"/>
              <a:t> </a:t>
            </a:r>
            <a:endParaRPr lang="pt-BR" sz="2800" dirty="0" smtClean="0"/>
          </a:p>
          <a:p>
            <a:endParaRPr lang="pt-BR" dirty="0"/>
          </a:p>
        </p:txBody>
      </p:sp>
    </p:spTree>
  </p:cSld>
  <p:clrMapOvr>
    <a:masterClrMapping/>
  </p:clrMapOvr>
  <p:transition spd="slow">
    <p:wheel spokes="1"/>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 y="274638"/>
            <a:ext cx="8534400" cy="1143000"/>
          </a:xfrm>
        </p:spPr>
        <p:txBody>
          <a:bodyPr>
            <a:normAutofit fontScale="90000"/>
          </a:bodyPr>
          <a:lstStyle/>
          <a:p>
            <a:pPr lvl="0"/>
            <a:r>
              <a:rPr lang="en-US" sz="4900" b="1" dirty="0" smtClean="0">
                <a:solidFill>
                  <a:srgbClr val="002060"/>
                </a:solidFill>
                <a:latin typeface="Forte" pitchFamily="66" charset="0"/>
              </a:rPr>
              <a:t>14- </a:t>
            </a:r>
            <a:r>
              <a:rPr lang="en-US" sz="4900" b="1" dirty="0" smtClean="0">
                <a:solidFill>
                  <a:srgbClr val="002060"/>
                </a:solidFill>
                <a:latin typeface="Forte" pitchFamily="66" charset="0"/>
              </a:rPr>
              <a:t>the </a:t>
            </a:r>
            <a:r>
              <a:rPr lang="en-US" sz="4900" b="1" dirty="0" err="1" smtClean="0">
                <a:solidFill>
                  <a:srgbClr val="002060"/>
                </a:solidFill>
                <a:latin typeface="Forte" pitchFamily="66" charset="0"/>
              </a:rPr>
              <a:t>natureza</a:t>
            </a:r>
            <a:r>
              <a:rPr lang="pt-BR" dirty="0" smtClean="0"/>
              <a:t/>
            </a:r>
            <a:br>
              <a:rPr lang="pt-BR" dirty="0" smtClean="0"/>
            </a:br>
            <a:endParaRPr lang="pt-BR" dirty="0"/>
          </a:p>
        </p:txBody>
      </p:sp>
      <p:sp>
        <p:nvSpPr>
          <p:cNvPr id="3" name="Espaço Reservado para Conteúdo 2"/>
          <p:cNvSpPr>
            <a:spLocks noGrp="1"/>
          </p:cNvSpPr>
          <p:nvPr>
            <p:ph idx="1"/>
          </p:nvPr>
        </p:nvSpPr>
        <p:spPr>
          <a:xfrm>
            <a:off x="-152400" y="1219200"/>
            <a:ext cx="8991600" cy="5410200"/>
          </a:xfrm>
        </p:spPr>
        <p:txBody>
          <a:bodyPr>
            <a:normAutofit/>
          </a:bodyPr>
          <a:lstStyle/>
          <a:p>
            <a:pPr algn="just"/>
            <a:r>
              <a:rPr lang="en-US" sz="3200" dirty="0" smtClean="0"/>
              <a:t>She </a:t>
            </a:r>
            <a:r>
              <a:rPr lang="en-US" sz="3200" dirty="0" err="1" smtClean="0"/>
              <a:t>testifica</a:t>
            </a:r>
            <a:r>
              <a:rPr lang="en-US" sz="3200" dirty="0" smtClean="0"/>
              <a:t> of love of God the </a:t>
            </a:r>
            <a:r>
              <a:rPr lang="en-US" sz="3200" dirty="0" err="1" smtClean="0"/>
              <a:t>chuva</a:t>
            </a:r>
            <a:r>
              <a:rPr lang="en-US" sz="3200" dirty="0" smtClean="0"/>
              <a:t> the sol and all that </a:t>
            </a:r>
            <a:r>
              <a:rPr lang="en-US" sz="3200" dirty="0" err="1" smtClean="0"/>
              <a:t>existe</a:t>
            </a:r>
            <a:r>
              <a:rPr lang="en-US" sz="3200" dirty="0" smtClean="0"/>
              <a:t> until about </a:t>
            </a:r>
            <a:r>
              <a:rPr lang="en-US" sz="3200" dirty="0" err="1" smtClean="0"/>
              <a:t>os</a:t>
            </a:r>
            <a:r>
              <a:rPr lang="en-US" sz="3200" dirty="0" smtClean="0"/>
              <a:t> </a:t>
            </a:r>
            <a:r>
              <a:rPr lang="en-US" sz="3200" dirty="0" err="1" smtClean="0"/>
              <a:t>impios</a:t>
            </a:r>
            <a:r>
              <a:rPr lang="en-US" sz="3200" dirty="0" smtClean="0"/>
              <a:t> (mt5:45) the bible said the sky </a:t>
            </a:r>
            <a:r>
              <a:rPr lang="en-US" sz="3200" dirty="0" err="1" smtClean="0"/>
              <a:t>proclamam</a:t>
            </a:r>
            <a:r>
              <a:rPr lang="en-US" sz="3200" dirty="0" smtClean="0"/>
              <a:t> the Gloria of God and the firmament </a:t>
            </a:r>
            <a:r>
              <a:rPr lang="en-US" sz="3200" dirty="0" err="1" smtClean="0"/>
              <a:t>anuncia</a:t>
            </a:r>
            <a:r>
              <a:rPr lang="en-US" sz="3200" dirty="0" smtClean="0"/>
              <a:t> the work of </a:t>
            </a:r>
            <a:r>
              <a:rPr lang="en-US" sz="3200" dirty="0" err="1" smtClean="0"/>
              <a:t>suas</a:t>
            </a:r>
            <a:r>
              <a:rPr lang="en-US" sz="3200" dirty="0" smtClean="0"/>
              <a:t> </a:t>
            </a:r>
            <a:r>
              <a:rPr lang="en-US" sz="3200" dirty="0" err="1" smtClean="0"/>
              <a:t>mãos</a:t>
            </a:r>
            <a:r>
              <a:rPr lang="en-US" sz="3200" dirty="0" smtClean="0"/>
              <a:t> she </a:t>
            </a:r>
            <a:r>
              <a:rPr lang="en-US" sz="3200" dirty="0" err="1" smtClean="0"/>
              <a:t>cuida</a:t>
            </a:r>
            <a:r>
              <a:rPr lang="en-US" sz="3200" dirty="0" smtClean="0"/>
              <a:t> of all the bible said the God </a:t>
            </a:r>
            <a:r>
              <a:rPr lang="en-US" sz="3200" dirty="0" err="1" smtClean="0"/>
              <a:t>colocou</a:t>
            </a:r>
            <a:r>
              <a:rPr lang="en-US" sz="3200" dirty="0" smtClean="0"/>
              <a:t> one </a:t>
            </a:r>
            <a:r>
              <a:rPr lang="en-US" sz="3200" dirty="0" err="1" smtClean="0"/>
              <a:t>limite</a:t>
            </a:r>
            <a:r>
              <a:rPr lang="en-US" sz="3200" dirty="0" smtClean="0"/>
              <a:t> no mar </a:t>
            </a:r>
            <a:r>
              <a:rPr lang="en-US" sz="3200" dirty="0" err="1" smtClean="0"/>
              <a:t>para</a:t>
            </a:r>
            <a:r>
              <a:rPr lang="en-US" sz="3200" dirty="0" smtClean="0"/>
              <a:t> no </a:t>
            </a:r>
            <a:r>
              <a:rPr lang="en-US" sz="3200" dirty="0" err="1" smtClean="0"/>
              <a:t>passar</a:t>
            </a:r>
            <a:r>
              <a:rPr lang="en-US" sz="3200" dirty="0" smtClean="0"/>
              <a:t> and </a:t>
            </a:r>
            <a:r>
              <a:rPr lang="en-US" sz="3200" dirty="0" err="1" smtClean="0"/>
              <a:t>causar</a:t>
            </a:r>
            <a:r>
              <a:rPr lang="en-US" sz="3200" dirty="0" smtClean="0"/>
              <a:t> </a:t>
            </a:r>
            <a:r>
              <a:rPr lang="en-US" sz="3200" dirty="0" err="1" smtClean="0"/>
              <a:t>destruição</a:t>
            </a:r>
            <a:r>
              <a:rPr lang="en-US" sz="3200" dirty="0" smtClean="0"/>
              <a:t> </a:t>
            </a:r>
            <a:r>
              <a:rPr lang="en-US" sz="3200" dirty="0" err="1" smtClean="0"/>
              <a:t>na</a:t>
            </a:r>
            <a:r>
              <a:rPr lang="en-US" sz="3200" dirty="0" smtClean="0"/>
              <a:t> earth </a:t>
            </a:r>
            <a:r>
              <a:rPr lang="en-US" sz="3200" b="1" dirty="0" smtClean="0"/>
              <a:t>sl33:7he </a:t>
            </a:r>
            <a:r>
              <a:rPr lang="en-US" sz="3200" b="1" dirty="0" err="1" smtClean="0"/>
              <a:t>ajunta</a:t>
            </a:r>
            <a:r>
              <a:rPr lang="en-US" sz="3200" b="1" dirty="0" smtClean="0"/>
              <a:t> the </a:t>
            </a:r>
            <a:r>
              <a:rPr lang="en-US" sz="3200" b="1" dirty="0" err="1" smtClean="0"/>
              <a:t>águas</a:t>
            </a:r>
            <a:r>
              <a:rPr lang="en-US" sz="3200" b="1" dirty="0" smtClean="0"/>
              <a:t> of mar with num </a:t>
            </a:r>
            <a:r>
              <a:rPr lang="en-US" sz="3200" b="1" dirty="0" err="1" smtClean="0"/>
              <a:t>montão</a:t>
            </a:r>
            <a:r>
              <a:rPr lang="en-US" sz="3200" dirty="0" smtClean="0"/>
              <a:t> </a:t>
            </a:r>
            <a:r>
              <a:rPr lang="en-US" sz="3200" dirty="0" err="1" smtClean="0"/>
              <a:t>até</a:t>
            </a:r>
            <a:r>
              <a:rPr lang="en-US" sz="3200" dirty="0" smtClean="0"/>
              <a:t> of </a:t>
            </a:r>
            <a:r>
              <a:rPr lang="en-US" sz="3200" dirty="0" err="1" smtClean="0"/>
              <a:t>peixinhos</a:t>
            </a:r>
            <a:r>
              <a:rPr lang="en-US" sz="3200" dirty="0" smtClean="0"/>
              <a:t> she if </a:t>
            </a:r>
            <a:r>
              <a:rPr lang="en-US" sz="3200" dirty="0" err="1" smtClean="0"/>
              <a:t>preocupa</a:t>
            </a:r>
            <a:r>
              <a:rPr lang="en-US" sz="3200" dirty="0" smtClean="0"/>
              <a:t> com </a:t>
            </a:r>
            <a:r>
              <a:rPr lang="en-US" sz="3200" dirty="0" err="1" smtClean="0"/>
              <a:t>toda</a:t>
            </a:r>
            <a:r>
              <a:rPr lang="en-US" sz="3200" dirty="0" smtClean="0"/>
              <a:t> the </a:t>
            </a:r>
            <a:r>
              <a:rPr lang="en-US" sz="3200" dirty="0" err="1" smtClean="0"/>
              <a:t>criação</a:t>
            </a:r>
            <a:r>
              <a:rPr lang="en-US" sz="3200" dirty="0" smtClean="0"/>
              <a:t> for </a:t>
            </a:r>
            <a:r>
              <a:rPr lang="en-US" sz="3200" dirty="0" err="1" smtClean="0"/>
              <a:t>isto</a:t>
            </a:r>
            <a:r>
              <a:rPr lang="en-US" sz="3200" dirty="0" smtClean="0"/>
              <a:t> the bible in (</a:t>
            </a:r>
            <a:r>
              <a:rPr lang="en-US" sz="3200" b="1" dirty="0" smtClean="0"/>
              <a:t>1pd5:7)</a:t>
            </a:r>
            <a:endParaRPr lang="pt-BR" sz="3200" dirty="0" smtClean="0"/>
          </a:p>
          <a:p>
            <a:endParaRPr lang="pt-BR" dirty="0"/>
          </a:p>
        </p:txBody>
      </p:sp>
    </p:spTree>
  </p:cSld>
  <p:clrMapOvr>
    <a:masterClrMapping/>
  </p:clrMapOvr>
  <p:transition spd="slow">
    <p:wheel spokes="1"/>
  </p:transition>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lvl="0"/>
            <a:r>
              <a:rPr lang="en-US" sz="3600" b="1" dirty="0" smtClean="0">
                <a:solidFill>
                  <a:srgbClr val="002060"/>
                </a:solidFill>
                <a:latin typeface="Forte" pitchFamily="66" charset="0"/>
              </a:rPr>
              <a:t>         </a:t>
            </a:r>
            <a:r>
              <a:rPr lang="en-US" sz="3600" b="1" dirty="0" smtClean="0">
                <a:solidFill>
                  <a:srgbClr val="002060"/>
                </a:solidFill>
                <a:latin typeface="Forte" pitchFamily="66" charset="0"/>
              </a:rPr>
              <a:t>15</a:t>
            </a:r>
            <a:r>
              <a:rPr lang="en-US" sz="3600" b="1" dirty="0" smtClean="0">
                <a:solidFill>
                  <a:srgbClr val="002060"/>
                </a:solidFill>
                <a:latin typeface="Forte" pitchFamily="66" charset="0"/>
              </a:rPr>
              <a:t>- </a:t>
            </a:r>
            <a:r>
              <a:rPr lang="en-US" sz="3600" b="1" dirty="0" smtClean="0">
                <a:solidFill>
                  <a:srgbClr val="002060"/>
                </a:solidFill>
                <a:latin typeface="Forte" pitchFamily="66" charset="0"/>
              </a:rPr>
              <a:t>nada </a:t>
            </a:r>
            <a:r>
              <a:rPr lang="en-US" sz="3600" b="1" dirty="0" err="1" smtClean="0">
                <a:solidFill>
                  <a:srgbClr val="002060"/>
                </a:solidFill>
                <a:latin typeface="Forte" pitchFamily="66" charset="0"/>
              </a:rPr>
              <a:t>nos</a:t>
            </a:r>
            <a:r>
              <a:rPr lang="en-US" sz="3600" b="1" dirty="0" smtClean="0">
                <a:solidFill>
                  <a:srgbClr val="002060"/>
                </a:solidFill>
                <a:latin typeface="Forte" pitchFamily="66" charset="0"/>
              </a:rPr>
              <a:t> </a:t>
            </a:r>
            <a:r>
              <a:rPr lang="en-US" sz="3600" b="1" dirty="0" err="1" smtClean="0">
                <a:solidFill>
                  <a:srgbClr val="002060"/>
                </a:solidFill>
                <a:latin typeface="Forte" pitchFamily="66" charset="0"/>
              </a:rPr>
              <a:t>separa</a:t>
            </a:r>
            <a:r>
              <a:rPr lang="en-US" sz="3600" b="1" dirty="0" smtClean="0">
                <a:solidFill>
                  <a:srgbClr val="002060"/>
                </a:solidFill>
                <a:latin typeface="Forte" pitchFamily="66" charset="0"/>
              </a:rPr>
              <a:t> </a:t>
            </a:r>
            <a:r>
              <a:rPr lang="en-US" sz="3600" b="1" dirty="0" err="1" smtClean="0">
                <a:solidFill>
                  <a:srgbClr val="002060"/>
                </a:solidFill>
                <a:latin typeface="Forte" pitchFamily="66" charset="0"/>
              </a:rPr>
              <a:t>deste</a:t>
            </a:r>
            <a:r>
              <a:rPr lang="en-US" sz="3600" b="1" dirty="0" smtClean="0">
                <a:solidFill>
                  <a:srgbClr val="002060"/>
                </a:solidFill>
                <a:latin typeface="Forte" pitchFamily="66" charset="0"/>
              </a:rPr>
              <a:t>   love</a:t>
            </a:r>
            <a:endParaRPr lang="pt-BR" sz="3600" dirty="0">
              <a:solidFill>
                <a:srgbClr val="002060"/>
              </a:solidFill>
              <a:latin typeface="Forte" pitchFamily="66" charset="0"/>
            </a:endParaRPr>
          </a:p>
        </p:txBody>
      </p:sp>
      <p:sp>
        <p:nvSpPr>
          <p:cNvPr id="3" name="Espaço Reservado para Conteúdo 2"/>
          <p:cNvSpPr>
            <a:spLocks noGrp="1"/>
          </p:cNvSpPr>
          <p:nvPr>
            <p:ph idx="1"/>
          </p:nvPr>
        </p:nvSpPr>
        <p:spPr/>
        <p:txBody>
          <a:bodyPr>
            <a:normAutofit fontScale="92500" lnSpcReduction="20000"/>
          </a:bodyPr>
          <a:lstStyle/>
          <a:p>
            <a:pPr algn="just"/>
            <a:r>
              <a:rPr lang="en-US" sz="2800" dirty="0" smtClean="0"/>
              <a:t>The love God </a:t>
            </a:r>
            <a:r>
              <a:rPr lang="en-US" sz="2800" dirty="0" err="1" smtClean="0"/>
              <a:t>vai</a:t>
            </a:r>
            <a:r>
              <a:rPr lang="en-US" sz="2800" dirty="0" smtClean="0"/>
              <a:t> many </a:t>
            </a:r>
            <a:r>
              <a:rPr lang="en-US" sz="2800" dirty="0" err="1" smtClean="0"/>
              <a:t>além</a:t>
            </a:r>
            <a:r>
              <a:rPr lang="en-US" sz="2800" dirty="0" smtClean="0"/>
              <a:t> Nothing  can us separate  of love of God</a:t>
            </a:r>
          </a:p>
          <a:p>
            <a:pPr algn="just"/>
            <a:r>
              <a:rPr lang="en-US" sz="2800" dirty="0" smtClean="0"/>
              <a:t> rm8:35quem us </a:t>
            </a:r>
            <a:r>
              <a:rPr lang="en-US" sz="2800" dirty="0" err="1" smtClean="0"/>
              <a:t>separará</a:t>
            </a:r>
            <a:r>
              <a:rPr lang="en-US" sz="2800" dirty="0" smtClean="0"/>
              <a:t> of love of </a:t>
            </a:r>
            <a:r>
              <a:rPr lang="en-US" sz="2800" dirty="0" err="1" smtClean="0"/>
              <a:t>cristo</a:t>
            </a:r>
            <a:r>
              <a:rPr lang="en-US" sz="2800" dirty="0" smtClean="0"/>
              <a:t>? The </a:t>
            </a:r>
            <a:r>
              <a:rPr lang="en-US" sz="2800" dirty="0" err="1" smtClean="0"/>
              <a:t>tribulação</a:t>
            </a:r>
            <a:r>
              <a:rPr lang="en-US" sz="2800" dirty="0" smtClean="0"/>
              <a:t>, or </a:t>
            </a:r>
            <a:r>
              <a:rPr lang="en-US" sz="2800" dirty="0" err="1" smtClean="0"/>
              <a:t>angústia</a:t>
            </a:r>
            <a:r>
              <a:rPr lang="en-US" sz="2800" dirty="0" smtClean="0"/>
              <a:t>, or the </a:t>
            </a:r>
            <a:r>
              <a:rPr lang="en-US" sz="2800" dirty="0" err="1" smtClean="0"/>
              <a:t>perseguição</a:t>
            </a:r>
            <a:r>
              <a:rPr lang="en-US" sz="2800" dirty="0" smtClean="0"/>
              <a:t>, or the </a:t>
            </a:r>
            <a:r>
              <a:rPr lang="en-US" sz="2800" dirty="0" err="1" smtClean="0"/>
              <a:t>fome</a:t>
            </a:r>
            <a:r>
              <a:rPr lang="en-US" sz="2800" dirty="0" smtClean="0"/>
              <a:t>, or the </a:t>
            </a:r>
            <a:r>
              <a:rPr lang="en-US" sz="2800" dirty="0" err="1" smtClean="0"/>
              <a:t>nudez</a:t>
            </a:r>
            <a:r>
              <a:rPr lang="en-US" sz="2800" dirty="0" smtClean="0"/>
              <a:t>, or the </a:t>
            </a:r>
            <a:r>
              <a:rPr lang="en-US" sz="2800" dirty="0" err="1" smtClean="0"/>
              <a:t>perigo</a:t>
            </a:r>
            <a:r>
              <a:rPr lang="en-US" sz="2800" dirty="0" smtClean="0"/>
              <a:t> or a sword</a:t>
            </a:r>
          </a:p>
          <a:p>
            <a:pPr algn="just"/>
            <a:r>
              <a:rPr lang="en-US" sz="2800" dirty="0" smtClean="0"/>
              <a:t>36-for love of </a:t>
            </a:r>
            <a:r>
              <a:rPr lang="en-US" sz="2800" dirty="0" err="1" smtClean="0"/>
              <a:t>li</a:t>
            </a:r>
            <a:r>
              <a:rPr lang="en-US" sz="2800" dirty="0" smtClean="0"/>
              <a:t> </a:t>
            </a:r>
            <a:r>
              <a:rPr lang="en-US" sz="2800" dirty="0" err="1" smtClean="0"/>
              <a:t>somos</a:t>
            </a:r>
            <a:r>
              <a:rPr lang="en-US" sz="2800" dirty="0" smtClean="0"/>
              <a:t> </a:t>
            </a:r>
            <a:r>
              <a:rPr lang="en-US" sz="2800" dirty="0" err="1" smtClean="0"/>
              <a:t>mortos</a:t>
            </a:r>
            <a:r>
              <a:rPr lang="en-US" sz="2800" dirty="0" smtClean="0"/>
              <a:t> </a:t>
            </a:r>
            <a:r>
              <a:rPr lang="en-US" sz="2800" dirty="0" err="1" smtClean="0"/>
              <a:t>todo</a:t>
            </a:r>
            <a:r>
              <a:rPr lang="en-US" sz="2800" dirty="0" smtClean="0"/>
              <a:t> </a:t>
            </a:r>
            <a:r>
              <a:rPr lang="en-US" sz="2800" dirty="0" err="1" smtClean="0"/>
              <a:t>dia</a:t>
            </a:r>
            <a:endParaRPr lang="en-US" sz="2800" dirty="0" smtClean="0"/>
          </a:p>
          <a:p>
            <a:pPr algn="just"/>
            <a:r>
              <a:rPr lang="en-US" sz="2800" dirty="0" smtClean="0"/>
              <a:t>37-mas </a:t>
            </a:r>
            <a:r>
              <a:rPr lang="en-US" sz="2800" dirty="0" err="1" smtClean="0"/>
              <a:t>em</a:t>
            </a:r>
            <a:r>
              <a:rPr lang="en-US" sz="2800" dirty="0" smtClean="0"/>
              <a:t> </a:t>
            </a:r>
            <a:r>
              <a:rPr lang="en-US" sz="2800" dirty="0" err="1" smtClean="0"/>
              <a:t>todas</a:t>
            </a:r>
            <a:r>
              <a:rPr lang="en-US" sz="2800" dirty="0" smtClean="0"/>
              <a:t> </a:t>
            </a:r>
            <a:r>
              <a:rPr lang="en-US" sz="2800" dirty="0" err="1" smtClean="0"/>
              <a:t>estas</a:t>
            </a:r>
            <a:r>
              <a:rPr lang="en-US" sz="2800" dirty="0" smtClean="0"/>
              <a:t> things </a:t>
            </a:r>
            <a:r>
              <a:rPr lang="en-US" sz="2800" dirty="0" err="1" smtClean="0"/>
              <a:t>somos</a:t>
            </a:r>
            <a:r>
              <a:rPr lang="en-US" sz="2800" dirty="0" smtClean="0"/>
              <a:t> </a:t>
            </a:r>
            <a:r>
              <a:rPr lang="en-US" sz="2800" dirty="0" err="1" smtClean="0"/>
              <a:t>mais</a:t>
            </a:r>
            <a:r>
              <a:rPr lang="en-US" sz="2800" dirty="0" smtClean="0"/>
              <a:t> that…</a:t>
            </a:r>
          </a:p>
          <a:p>
            <a:pPr algn="just"/>
            <a:r>
              <a:rPr lang="en-US" sz="2800" dirty="0" smtClean="0"/>
              <a:t>38-because </a:t>
            </a:r>
            <a:r>
              <a:rPr lang="en-US" sz="2800" dirty="0" err="1" smtClean="0"/>
              <a:t>estou</a:t>
            </a:r>
            <a:r>
              <a:rPr lang="en-US" sz="2800" dirty="0" smtClean="0"/>
              <a:t> </a:t>
            </a:r>
            <a:r>
              <a:rPr lang="en-US" sz="2800" dirty="0" err="1" smtClean="0"/>
              <a:t>certo</a:t>
            </a:r>
            <a:r>
              <a:rPr lang="en-US" sz="2800" dirty="0" smtClean="0"/>
              <a:t> that, </a:t>
            </a:r>
            <a:r>
              <a:rPr lang="en-US" sz="2800" dirty="0" err="1" smtClean="0"/>
              <a:t>nem</a:t>
            </a:r>
            <a:r>
              <a:rPr lang="en-US" sz="2800" dirty="0" smtClean="0"/>
              <a:t> the </a:t>
            </a:r>
            <a:r>
              <a:rPr lang="en-US" sz="2800" dirty="0" err="1" smtClean="0"/>
              <a:t>morte</a:t>
            </a:r>
            <a:r>
              <a:rPr lang="en-US" sz="2800" dirty="0" smtClean="0"/>
              <a:t>, </a:t>
            </a:r>
            <a:r>
              <a:rPr lang="en-US" sz="2800" dirty="0" err="1" smtClean="0"/>
              <a:t>nem</a:t>
            </a:r>
            <a:r>
              <a:rPr lang="en-US" sz="2800" dirty="0" smtClean="0"/>
              <a:t> the </a:t>
            </a:r>
            <a:r>
              <a:rPr lang="en-US" sz="2800" dirty="0" err="1" smtClean="0"/>
              <a:t>lif</a:t>
            </a:r>
            <a:r>
              <a:rPr lang="en-US" sz="2800" dirty="0" smtClean="0"/>
              <a:t>, </a:t>
            </a:r>
            <a:r>
              <a:rPr lang="en-US" sz="2800" dirty="0" err="1" smtClean="0"/>
              <a:t>nem</a:t>
            </a:r>
            <a:r>
              <a:rPr lang="en-US" sz="2800" dirty="0" smtClean="0"/>
              <a:t> the </a:t>
            </a:r>
            <a:r>
              <a:rPr lang="en-US" sz="2800" dirty="0" err="1" smtClean="0"/>
              <a:t>anjos</a:t>
            </a:r>
            <a:r>
              <a:rPr lang="en-US" sz="2800" dirty="0" smtClean="0"/>
              <a:t>, </a:t>
            </a:r>
            <a:r>
              <a:rPr lang="en-US" sz="2800" dirty="0" err="1" smtClean="0"/>
              <a:t>nem</a:t>
            </a:r>
            <a:r>
              <a:rPr lang="en-US" sz="2800" dirty="0" smtClean="0"/>
              <a:t> </a:t>
            </a:r>
            <a:r>
              <a:rPr lang="en-US" sz="2800" dirty="0" err="1" smtClean="0"/>
              <a:t>os</a:t>
            </a:r>
            <a:r>
              <a:rPr lang="en-US" sz="2800" dirty="0" smtClean="0"/>
              <a:t> </a:t>
            </a:r>
            <a:r>
              <a:rPr lang="en-US" sz="2800" dirty="0" err="1" smtClean="0"/>
              <a:t>principados</a:t>
            </a:r>
            <a:r>
              <a:rPr lang="en-US" sz="2800" dirty="0" smtClean="0"/>
              <a:t>, </a:t>
            </a:r>
            <a:r>
              <a:rPr lang="en-US" sz="2800" dirty="0" err="1" smtClean="0"/>
              <a:t>nem</a:t>
            </a:r>
            <a:r>
              <a:rPr lang="en-US" sz="2800" dirty="0" smtClean="0"/>
              <a:t> as </a:t>
            </a:r>
            <a:r>
              <a:rPr lang="en-US" sz="2800" dirty="0" err="1" smtClean="0"/>
              <a:t>potestades</a:t>
            </a:r>
            <a:r>
              <a:rPr lang="en-US" sz="2800" dirty="0" smtClean="0"/>
              <a:t>, </a:t>
            </a:r>
            <a:r>
              <a:rPr lang="en-US" sz="2800" dirty="0" err="1" smtClean="0"/>
              <a:t>nem</a:t>
            </a:r>
            <a:r>
              <a:rPr lang="en-US" sz="2800" dirty="0" smtClean="0"/>
              <a:t> the </a:t>
            </a:r>
            <a:r>
              <a:rPr lang="en-US" sz="2800" dirty="0" err="1" smtClean="0"/>
              <a:t>presente</a:t>
            </a:r>
            <a:r>
              <a:rPr lang="en-US" sz="2800" dirty="0" smtClean="0"/>
              <a:t> </a:t>
            </a:r>
            <a:r>
              <a:rPr lang="en-US" sz="2800" dirty="0" err="1" smtClean="0"/>
              <a:t>nem</a:t>
            </a:r>
            <a:r>
              <a:rPr lang="en-US" sz="2800" dirty="0" smtClean="0"/>
              <a:t> the </a:t>
            </a:r>
            <a:r>
              <a:rPr lang="en-US" sz="2800" dirty="0" err="1" smtClean="0"/>
              <a:t>porvir</a:t>
            </a:r>
            <a:r>
              <a:rPr lang="en-US" sz="2800" dirty="0" smtClean="0"/>
              <a:t>,</a:t>
            </a:r>
          </a:p>
          <a:p>
            <a:pPr algn="just"/>
            <a:r>
              <a:rPr lang="en-US" sz="2800" dirty="0" smtClean="0"/>
              <a:t>39-nem a </a:t>
            </a:r>
            <a:r>
              <a:rPr lang="en-US" sz="2800" dirty="0" err="1" smtClean="0"/>
              <a:t>altura</a:t>
            </a:r>
            <a:r>
              <a:rPr lang="en-US" sz="2800" dirty="0" smtClean="0"/>
              <a:t>, </a:t>
            </a:r>
            <a:r>
              <a:rPr lang="en-US" sz="2800" dirty="0" err="1" smtClean="0"/>
              <a:t>nem</a:t>
            </a:r>
            <a:r>
              <a:rPr lang="en-US" sz="2800" dirty="0" smtClean="0"/>
              <a:t> the </a:t>
            </a:r>
            <a:r>
              <a:rPr lang="en-US" sz="2800" dirty="0" err="1" smtClean="0"/>
              <a:t>profundeza</a:t>
            </a:r>
            <a:r>
              <a:rPr lang="en-US" sz="2800" dirty="0" smtClean="0"/>
              <a:t>, </a:t>
            </a:r>
            <a:r>
              <a:rPr lang="en-US" sz="2800" dirty="0" err="1" smtClean="0"/>
              <a:t>nem</a:t>
            </a:r>
            <a:r>
              <a:rPr lang="en-US" sz="2800" dirty="0" smtClean="0"/>
              <a:t> </a:t>
            </a:r>
            <a:r>
              <a:rPr lang="en-US" sz="2800" dirty="0" err="1" smtClean="0"/>
              <a:t>alguma</a:t>
            </a:r>
            <a:r>
              <a:rPr lang="en-US" sz="2800" dirty="0" smtClean="0"/>
              <a:t> other </a:t>
            </a:r>
            <a:r>
              <a:rPr lang="en-US" sz="2800" dirty="0" err="1" smtClean="0"/>
              <a:t>criatura</a:t>
            </a:r>
            <a:r>
              <a:rPr lang="en-US" sz="2800" dirty="0" smtClean="0"/>
              <a:t> us </a:t>
            </a:r>
            <a:r>
              <a:rPr lang="en-US" sz="2800" dirty="0" err="1" smtClean="0"/>
              <a:t>poderá</a:t>
            </a:r>
            <a:r>
              <a:rPr lang="en-US" sz="2800" dirty="0" smtClean="0"/>
              <a:t> </a:t>
            </a:r>
            <a:r>
              <a:rPr lang="en-US" sz="2800" dirty="0" err="1" smtClean="0"/>
              <a:t>separar</a:t>
            </a:r>
            <a:r>
              <a:rPr lang="en-US" sz="2800" dirty="0" smtClean="0"/>
              <a:t> of love of God </a:t>
            </a:r>
          </a:p>
          <a:p>
            <a:endParaRPr lang="pt-BR" sz="2800" dirty="0" smtClean="0"/>
          </a:p>
          <a:p>
            <a:endParaRPr lang="pt-BR" sz="3600" dirty="0"/>
          </a:p>
        </p:txBody>
      </p:sp>
    </p:spTree>
  </p:cSld>
  <p:clrMapOvr>
    <a:masterClrMapping/>
  </p:clrMapOvr>
  <p:transition spd="slow">
    <p:wheel spokes="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smtClean="0">
                <a:latin typeface="Forte" pitchFamily="66" charset="0"/>
              </a:rPr>
              <a:t>   </a:t>
            </a:r>
            <a:r>
              <a:rPr lang="pt-BR" sz="4800" dirty="0" smtClean="0">
                <a:latin typeface="Forte" pitchFamily="66" charset="0"/>
              </a:rPr>
              <a:t>16</a:t>
            </a:r>
            <a:r>
              <a:rPr lang="pt-BR" sz="4800" dirty="0" smtClean="0">
                <a:latin typeface="Forte" pitchFamily="66" charset="0"/>
              </a:rPr>
              <a:t>- </a:t>
            </a:r>
            <a:r>
              <a:rPr lang="pt-BR" sz="4800" dirty="0" err="1" smtClean="0">
                <a:latin typeface="Forte" pitchFamily="66" charset="0"/>
              </a:rPr>
              <a:t>t</a:t>
            </a:r>
            <a:r>
              <a:rPr lang="pt-BR" sz="6000" dirty="0" err="1" smtClean="0">
                <a:latin typeface="Forte" pitchFamily="66" charset="0"/>
              </a:rPr>
              <a:t>ypes</a:t>
            </a:r>
            <a:r>
              <a:rPr lang="pt-BR" sz="6000" dirty="0" smtClean="0">
                <a:latin typeface="Forte" pitchFamily="66" charset="0"/>
              </a:rPr>
              <a:t> </a:t>
            </a:r>
            <a:r>
              <a:rPr lang="pt-BR" sz="6000" dirty="0" err="1" smtClean="0">
                <a:latin typeface="Forte" pitchFamily="66" charset="0"/>
              </a:rPr>
              <a:t>of</a:t>
            </a:r>
            <a:r>
              <a:rPr lang="pt-BR" sz="6000" dirty="0" smtClean="0">
                <a:latin typeface="Forte" pitchFamily="66" charset="0"/>
              </a:rPr>
              <a:t> </a:t>
            </a:r>
            <a:r>
              <a:rPr lang="pt-BR" sz="6000" dirty="0" err="1" smtClean="0">
                <a:latin typeface="Forte" pitchFamily="66" charset="0"/>
              </a:rPr>
              <a:t>love</a:t>
            </a:r>
            <a:endParaRPr lang="pt-BR" dirty="0">
              <a:latin typeface="Forte" pitchFamily="66" charset="0"/>
            </a:endParaRPr>
          </a:p>
        </p:txBody>
      </p:sp>
      <p:sp>
        <p:nvSpPr>
          <p:cNvPr id="3" name="Espaço Reservado para Conteúdo 2"/>
          <p:cNvSpPr>
            <a:spLocks noGrp="1"/>
          </p:cNvSpPr>
          <p:nvPr>
            <p:ph idx="1"/>
          </p:nvPr>
        </p:nvSpPr>
        <p:spPr/>
        <p:style>
          <a:lnRef idx="2">
            <a:schemeClr val="accent5"/>
          </a:lnRef>
          <a:fillRef idx="1">
            <a:schemeClr val="lt1"/>
          </a:fillRef>
          <a:effectRef idx="0">
            <a:schemeClr val="accent5"/>
          </a:effectRef>
          <a:fontRef idx="minor">
            <a:schemeClr val="dk1"/>
          </a:fontRef>
        </p:style>
        <p:txBody>
          <a:bodyPr>
            <a:normAutofit fontScale="92500" lnSpcReduction="10000"/>
          </a:bodyPr>
          <a:lstStyle/>
          <a:p>
            <a:pPr algn="just">
              <a:buNone/>
            </a:pPr>
            <a:r>
              <a:rPr lang="en-US" sz="4800" dirty="0" smtClean="0"/>
              <a:t>There three expresses in </a:t>
            </a:r>
            <a:r>
              <a:rPr lang="en-US" sz="4800" dirty="0" err="1" smtClean="0"/>
              <a:t>greek</a:t>
            </a:r>
            <a:r>
              <a:rPr lang="en-US" sz="4800" dirty="0" smtClean="0"/>
              <a:t>  that indicates the Love of God </a:t>
            </a:r>
            <a:r>
              <a:rPr lang="en-US" sz="4800" b="1" dirty="0" err="1" smtClean="0"/>
              <a:t>phileo</a:t>
            </a:r>
            <a:r>
              <a:rPr lang="en-US" sz="4800" dirty="0" smtClean="0"/>
              <a:t> </a:t>
            </a:r>
            <a:r>
              <a:rPr lang="en-US" sz="4800" b="1" dirty="0" smtClean="0"/>
              <a:t>Eros</a:t>
            </a:r>
            <a:r>
              <a:rPr lang="en-US" sz="4800" dirty="0" smtClean="0"/>
              <a:t> and </a:t>
            </a:r>
            <a:r>
              <a:rPr lang="en-US" sz="4800" b="1" dirty="0" smtClean="0"/>
              <a:t>agape</a:t>
            </a:r>
            <a:r>
              <a:rPr lang="en-US" sz="4800" dirty="0" smtClean="0"/>
              <a:t> all the tree mean love with mean different and age used to determine that type of love that a people was referring</a:t>
            </a:r>
            <a:endParaRPr lang="pt-BR" sz="4800" dirty="0" smtClean="0"/>
          </a:p>
          <a:p>
            <a:endParaRPr lang="pt-BR" sz="5400" dirty="0"/>
          </a:p>
        </p:txBody>
      </p:sp>
    </p:spTree>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274638"/>
            <a:ext cx="8229600" cy="1143000"/>
          </a:xfrm>
        </p:spPr>
        <p:txBody>
          <a:bodyPr/>
          <a:lstStyle/>
          <a:p>
            <a:r>
              <a:rPr lang="pt-BR" dirty="0" smtClean="0">
                <a:solidFill>
                  <a:srgbClr val="002060"/>
                </a:solidFill>
                <a:latin typeface="Forte" pitchFamily="66" charset="0"/>
              </a:rPr>
              <a:t> </a:t>
            </a:r>
            <a:endParaRPr lang="pt-BR" dirty="0">
              <a:solidFill>
                <a:srgbClr val="002060"/>
              </a:solidFill>
              <a:latin typeface="Forte" pitchFamily="66" charset="0"/>
            </a:endParaRPr>
          </a:p>
        </p:txBody>
      </p:sp>
      <p:sp>
        <p:nvSpPr>
          <p:cNvPr id="3" name="Espaço Reservado para Conteúdo 2"/>
          <p:cNvSpPr>
            <a:spLocks noGrp="1"/>
          </p:cNvSpPr>
          <p:nvPr>
            <p:ph idx="4294967295"/>
          </p:nvPr>
        </p:nvSpPr>
        <p:spPr>
          <a:xfrm>
            <a:off x="-76200" y="381000"/>
            <a:ext cx="9220200" cy="6172200"/>
          </a:xfrm>
        </p:spPr>
        <p:txBody>
          <a:bodyPr>
            <a:normAutofit/>
          </a:bodyPr>
          <a:lstStyle/>
          <a:p>
            <a:pPr algn="just">
              <a:buNone/>
            </a:pPr>
            <a:r>
              <a:rPr lang="en-US" sz="3600" dirty="0" smtClean="0"/>
              <a:t>                       </a:t>
            </a:r>
            <a:r>
              <a:rPr lang="en-US" sz="3600" b="1" dirty="0" smtClean="0"/>
              <a:t>          1-</a:t>
            </a:r>
            <a:r>
              <a:rPr lang="en-US" sz="3600" b="1" dirty="0" smtClean="0">
                <a:solidFill>
                  <a:srgbClr val="0070C0"/>
                </a:solidFill>
              </a:rPr>
              <a:t>LITTLE</a:t>
            </a:r>
          </a:p>
          <a:p>
            <a:pPr algn="just">
              <a:buNone/>
            </a:pPr>
            <a:r>
              <a:rPr lang="en-US" sz="3600" dirty="0" smtClean="0"/>
              <a:t>  this night I am preaching this message above  of a word and want  </a:t>
            </a:r>
            <a:r>
              <a:rPr lang="en-US" sz="3600" dirty="0" err="1" smtClean="0"/>
              <a:t>thematize</a:t>
            </a:r>
            <a:r>
              <a:rPr lang="en-US" sz="3600" dirty="0" smtClean="0"/>
              <a:t>, </a:t>
            </a:r>
            <a:r>
              <a:rPr lang="en-US" sz="3600" dirty="0" err="1" smtClean="0"/>
              <a:t>apply,insert</a:t>
            </a:r>
            <a:r>
              <a:rPr lang="en-US" sz="3600" dirty="0" smtClean="0"/>
              <a:t>  this word  that God gave me this night  </a:t>
            </a:r>
            <a:r>
              <a:rPr lang="en-US" sz="3600" b="1" i="1" dirty="0" smtClean="0"/>
              <a:t>is a word little with alone four letters but big in this content more big in our means</a:t>
            </a:r>
            <a:r>
              <a:rPr lang="en-US" sz="3600" dirty="0" smtClean="0"/>
              <a:t> is </a:t>
            </a:r>
            <a:r>
              <a:rPr lang="en-US" sz="3600" b="1" dirty="0" smtClean="0"/>
              <a:t>“love” is with the word faith two letters but big in effectiveness that can change </a:t>
            </a:r>
            <a:r>
              <a:rPr lang="en-US" sz="3600" b="1" dirty="0" err="1" smtClean="0"/>
              <a:t>lif</a:t>
            </a:r>
            <a:r>
              <a:rPr lang="en-US" sz="3600" b="1" dirty="0" smtClean="0"/>
              <a:t> that can change the </a:t>
            </a:r>
            <a:r>
              <a:rPr lang="en-US" sz="3600" b="1" dirty="0" err="1" smtClean="0"/>
              <a:t>lif</a:t>
            </a:r>
            <a:r>
              <a:rPr lang="en-US" sz="3600" b="1" dirty="0" smtClean="0"/>
              <a:t> of your family, husband</a:t>
            </a:r>
            <a:r>
              <a:rPr lang="en-US" b="1" dirty="0" smtClean="0"/>
              <a:t>….</a:t>
            </a:r>
            <a:endParaRPr lang="pt-BR" dirty="0"/>
          </a:p>
        </p:txBody>
      </p:sp>
    </p:spTree>
  </p:cSld>
  <p:clrMapOvr>
    <a:masterClrMapping/>
  </p:clrMapOvr>
  <p:transition spd="slow">
    <p:wheel spokes="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457200"/>
            <a:ext cx="8229600" cy="685800"/>
          </a:xfrm>
        </p:spPr>
        <p:txBody>
          <a:bodyPr>
            <a:normAutofit fontScale="90000"/>
          </a:bodyPr>
          <a:lstStyle/>
          <a:p>
            <a:r>
              <a:rPr lang="en-US" dirty="0" smtClean="0">
                <a:solidFill>
                  <a:schemeClr val="accent1"/>
                </a:solidFill>
                <a:latin typeface="Forte" pitchFamily="66" charset="0"/>
              </a:rPr>
              <a:t> Love  </a:t>
            </a:r>
            <a:r>
              <a:rPr lang="en-US" b="1" dirty="0" err="1" smtClean="0">
                <a:solidFill>
                  <a:schemeClr val="accent1"/>
                </a:solidFill>
                <a:latin typeface="Forte" pitchFamily="66" charset="0"/>
              </a:rPr>
              <a:t>Phileo</a:t>
            </a:r>
            <a:r>
              <a:rPr lang="en-US" dirty="0" smtClean="0">
                <a:solidFill>
                  <a:schemeClr val="accent1"/>
                </a:solidFill>
                <a:latin typeface="Forte" pitchFamily="66" charset="0"/>
              </a:rPr>
              <a:t>: </a:t>
            </a:r>
            <a:endParaRPr lang="pt-BR" dirty="0">
              <a:solidFill>
                <a:schemeClr val="accent1"/>
              </a:solidFill>
              <a:latin typeface="Forte" pitchFamily="66" charset="0"/>
            </a:endParaRPr>
          </a:p>
        </p:txBody>
      </p:sp>
      <p:sp>
        <p:nvSpPr>
          <p:cNvPr id="3" name="Espaço Reservado para Conteúdo 2"/>
          <p:cNvSpPr>
            <a:spLocks noGrp="1"/>
          </p:cNvSpPr>
          <p:nvPr>
            <p:ph idx="1"/>
          </p:nvPr>
        </p:nvSpPr>
        <p:spPr>
          <a:xfrm>
            <a:off x="-304800" y="1143000"/>
            <a:ext cx="9296400" cy="5486400"/>
          </a:xfrm>
        </p:spPr>
        <p:txBody>
          <a:bodyPr>
            <a:normAutofit/>
          </a:bodyPr>
          <a:lstStyle/>
          <a:p>
            <a:pPr algn="just"/>
            <a:r>
              <a:rPr lang="en-US" dirty="0" smtClean="0"/>
              <a:t>characterized with the love family, is the Love between father and his sons, love fraternity, love between friends. </a:t>
            </a:r>
            <a:r>
              <a:rPr lang="pt-BR" dirty="0" smtClean="0"/>
              <a:t>1sm18:1-</a:t>
            </a:r>
            <a:r>
              <a:rPr lang="pt-BR" dirty="0" err="1" smtClean="0"/>
              <a:t>said</a:t>
            </a:r>
            <a:r>
              <a:rPr lang="pt-BR" dirty="0" smtClean="0"/>
              <a:t> </a:t>
            </a:r>
            <a:r>
              <a:rPr lang="pt-BR" dirty="0" err="1" smtClean="0"/>
              <a:t>that</a:t>
            </a:r>
            <a:r>
              <a:rPr lang="pt-BR" dirty="0" smtClean="0"/>
              <a:t> </a:t>
            </a:r>
            <a:r>
              <a:rPr lang="pt-BR" dirty="0" err="1" smtClean="0"/>
              <a:t>the</a:t>
            </a:r>
            <a:r>
              <a:rPr lang="pt-BR" dirty="0" smtClean="0"/>
              <a:t> alma de </a:t>
            </a:r>
            <a:r>
              <a:rPr lang="pt-BR" dirty="0" err="1" smtClean="0"/>
              <a:t>jônatas</a:t>
            </a:r>
            <a:r>
              <a:rPr lang="pt-BR" dirty="0" smtClean="0"/>
              <a:t> </a:t>
            </a:r>
            <a:r>
              <a:rPr lang="pt-BR" dirty="0" err="1" smtClean="0"/>
              <a:t>if</a:t>
            </a:r>
            <a:r>
              <a:rPr lang="pt-BR" dirty="0" smtClean="0"/>
              <a:t> </a:t>
            </a:r>
            <a:r>
              <a:rPr lang="pt-BR" dirty="0" err="1" smtClean="0"/>
              <a:t>liou</a:t>
            </a:r>
            <a:r>
              <a:rPr lang="pt-BR" dirty="0" smtClean="0"/>
              <a:t> com a alma </a:t>
            </a:r>
            <a:r>
              <a:rPr lang="pt-BR" dirty="0" err="1" smtClean="0"/>
              <a:t>of</a:t>
            </a:r>
            <a:r>
              <a:rPr lang="pt-BR" dirty="0" smtClean="0"/>
              <a:t> </a:t>
            </a:r>
            <a:r>
              <a:rPr lang="pt-BR" dirty="0" err="1" smtClean="0"/>
              <a:t>davi</a:t>
            </a:r>
            <a:r>
              <a:rPr lang="pt-BR" dirty="0" smtClean="0"/>
              <a:t> </a:t>
            </a:r>
            <a:r>
              <a:rPr lang="pt-BR" dirty="0" err="1" smtClean="0"/>
              <a:t>jonatas</a:t>
            </a:r>
            <a:r>
              <a:rPr lang="pt-BR" dirty="0" smtClean="0"/>
              <a:t> </a:t>
            </a:r>
            <a:r>
              <a:rPr lang="pt-BR" dirty="0" err="1" smtClean="0"/>
              <a:t>the</a:t>
            </a:r>
            <a:r>
              <a:rPr lang="pt-BR" dirty="0" smtClean="0"/>
              <a:t> amava como a sua </a:t>
            </a:r>
            <a:r>
              <a:rPr lang="pt-BR" dirty="0" err="1" smtClean="0"/>
              <a:t>propry</a:t>
            </a:r>
            <a:r>
              <a:rPr lang="pt-BR" dirty="0" smtClean="0"/>
              <a:t> alma </a:t>
            </a:r>
            <a:r>
              <a:rPr lang="pt-BR" dirty="0" err="1" smtClean="0"/>
              <a:t>the</a:t>
            </a:r>
            <a:r>
              <a:rPr lang="pt-BR" dirty="0" smtClean="0"/>
              <a:t> verse </a:t>
            </a:r>
            <a:r>
              <a:rPr lang="pt-BR" b="1" dirty="0" smtClean="0"/>
              <a:t>3 </a:t>
            </a:r>
            <a:r>
              <a:rPr lang="pt-BR" dirty="0" err="1" smtClean="0"/>
              <a:t>said</a:t>
            </a:r>
            <a:r>
              <a:rPr lang="pt-BR" dirty="0" smtClean="0"/>
              <a:t> </a:t>
            </a:r>
            <a:r>
              <a:rPr lang="pt-BR" dirty="0" err="1" smtClean="0"/>
              <a:t>that</a:t>
            </a:r>
            <a:r>
              <a:rPr lang="pt-BR" dirty="0" smtClean="0"/>
              <a:t> </a:t>
            </a:r>
            <a:r>
              <a:rPr lang="pt-BR" dirty="0" err="1" smtClean="0"/>
              <a:t>jonatas</a:t>
            </a:r>
            <a:r>
              <a:rPr lang="pt-BR" dirty="0" smtClean="0"/>
              <a:t> </a:t>
            </a:r>
            <a:r>
              <a:rPr lang="pt-BR" dirty="0" err="1" smtClean="0"/>
              <a:t>the</a:t>
            </a:r>
            <a:r>
              <a:rPr lang="pt-BR" dirty="0" smtClean="0"/>
              <a:t> amava como a sua </a:t>
            </a:r>
            <a:r>
              <a:rPr lang="pt-BR" dirty="0" err="1" smtClean="0"/>
              <a:t>porpry</a:t>
            </a:r>
            <a:r>
              <a:rPr lang="pt-BR" dirty="0" smtClean="0"/>
              <a:t> </a:t>
            </a:r>
            <a:r>
              <a:rPr lang="pt-BR" dirty="0" err="1" smtClean="0"/>
              <a:t>lif</a:t>
            </a:r>
            <a:r>
              <a:rPr lang="pt-BR" dirty="0" smtClean="0"/>
              <a:t> </a:t>
            </a:r>
            <a:r>
              <a:rPr lang="pt-BR" b="1" dirty="0" smtClean="0"/>
              <a:t>1sm20:17 </a:t>
            </a:r>
            <a:r>
              <a:rPr lang="pt-BR" dirty="0" smtClean="0"/>
              <a:t>–</a:t>
            </a:r>
            <a:r>
              <a:rPr lang="pt-BR" dirty="0" err="1" smtClean="0"/>
              <a:t>jonatas</a:t>
            </a:r>
            <a:r>
              <a:rPr lang="pt-BR" dirty="0" smtClean="0"/>
              <a:t> </a:t>
            </a:r>
            <a:r>
              <a:rPr lang="pt-BR" dirty="0" err="1" smtClean="0"/>
              <a:t>the</a:t>
            </a:r>
            <a:r>
              <a:rPr lang="pt-BR" dirty="0" smtClean="0"/>
              <a:t> amava com toda sua força. </a:t>
            </a:r>
            <a:r>
              <a:rPr lang="pt-BR" b="1" dirty="0" smtClean="0"/>
              <a:t>2sm1:26 more maravilhoso me age </a:t>
            </a:r>
            <a:r>
              <a:rPr lang="pt-BR" b="1" dirty="0" err="1" smtClean="0"/>
              <a:t>the</a:t>
            </a:r>
            <a:r>
              <a:rPr lang="pt-BR" b="1" dirty="0" smtClean="0"/>
              <a:t> teu amor, </a:t>
            </a:r>
            <a:r>
              <a:rPr lang="pt-BR" b="1" dirty="0" err="1" smtClean="0"/>
              <a:t>of</a:t>
            </a:r>
            <a:r>
              <a:rPr lang="pt-BR" b="1" dirty="0" smtClean="0"/>
              <a:t> </a:t>
            </a:r>
            <a:r>
              <a:rPr lang="pt-BR" b="1" dirty="0" err="1" smtClean="0"/>
              <a:t>that</a:t>
            </a:r>
            <a:r>
              <a:rPr lang="pt-BR" b="1" dirty="0" smtClean="0"/>
              <a:t> </a:t>
            </a:r>
            <a:r>
              <a:rPr lang="pt-BR" b="1" dirty="0" err="1" smtClean="0"/>
              <a:t>the</a:t>
            </a:r>
            <a:r>
              <a:rPr lang="pt-BR" b="1" dirty="0" smtClean="0"/>
              <a:t> </a:t>
            </a:r>
            <a:r>
              <a:rPr lang="pt-BR" b="1" dirty="0" err="1" smtClean="0"/>
              <a:t>love</a:t>
            </a:r>
            <a:r>
              <a:rPr lang="pt-BR" b="1" dirty="0" smtClean="0"/>
              <a:t> </a:t>
            </a:r>
            <a:r>
              <a:rPr lang="pt-BR" b="1" dirty="0" err="1" smtClean="0"/>
              <a:t>of</a:t>
            </a:r>
            <a:r>
              <a:rPr lang="pt-BR" b="1" dirty="0" smtClean="0"/>
              <a:t> mulheres</a:t>
            </a:r>
            <a:r>
              <a:rPr lang="pt-BR" dirty="0" smtClean="0"/>
              <a:t> in </a:t>
            </a:r>
            <a:r>
              <a:rPr lang="pt-BR" dirty="0" err="1" smtClean="0"/>
              <a:t>other</a:t>
            </a:r>
            <a:r>
              <a:rPr lang="pt-BR" dirty="0" smtClean="0"/>
              <a:t> </a:t>
            </a:r>
            <a:r>
              <a:rPr lang="pt-BR" dirty="0" err="1" smtClean="0"/>
              <a:t>translate</a:t>
            </a:r>
            <a:r>
              <a:rPr lang="pt-BR" dirty="0" smtClean="0"/>
              <a:t> </a:t>
            </a:r>
            <a:r>
              <a:rPr lang="pt-BR" dirty="0" err="1" smtClean="0"/>
              <a:t>said</a:t>
            </a:r>
            <a:r>
              <a:rPr lang="pt-BR" dirty="0" smtClean="0"/>
              <a:t> </a:t>
            </a:r>
            <a:r>
              <a:rPr lang="pt-BR" b="1" dirty="0" smtClean="0"/>
              <a:t>ultrapassando </a:t>
            </a:r>
            <a:r>
              <a:rPr lang="pt-BR" b="1" dirty="0" err="1" smtClean="0"/>
              <a:t>the</a:t>
            </a:r>
            <a:r>
              <a:rPr lang="pt-BR" b="1" dirty="0" smtClean="0"/>
              <a:t> </a:t>
            </a:r>
            <a:r>
              <a:rPr lang="pt-BR" b="1" dirty="0" err="1" smtClean="0"/>
              <a:t>love</a:t>
            </a:r>
            <a:r>
              <a:rPr lang="pt-BR" b="1" dirty="0" smtClean="0"/>
              <a:t> </a:t>
            </a:r>
            <a:r>
              <a:rPr lang="pt-BR" b="1" dirty="0" err="1" smtClean="0"/>
              <a:t>of</a:t>
            </a:r>
            <a:r>
              <a:rPr lang="pt-BR" b="1" dirty="0" smtClean="0"/>
              <a:t> mulheres </a:t>
            </a:r>
            <a:r>
              <a:rPr lang="pt-BR" dirty="0" err="1" smtClean="0"/>
              <a:t>this</a:t>
            </a:r>
            <a:r>
              <a:rPr lang="pt-BR" dirty="0" smtClean="0"/>
              <a:t>  Is </a:t>
            </a:r>
            <a:r>
              <a:rPr lang="pt-BR" dirty="0" err="1" smtClean="0"/>
              <a:t>the</a:t>
            </a:r>
            <a:r>
              <a:rPr lang="pt-BR" dirty="0" smtClean="0"/>
              <a:t> Love </a:t>
            </a:r>
            <a:r>
              <a:rPr lang="pt-BR" dirty="0" err="1" smtClean="0"/>
              <a:t>that</a:t>
            </a:r>
            <a:r>
              <a:rPr lang="pt-BR" dirty="0" smtClean="0"/>
              <a:t> </a:t>
            </a:r>
            <a:r>
              <a:rPr lang="pt-BR" dirty="0" err="1" smtClean="0"/>
              <a:t>until</a:t>
            </a:r>
            <a:r>
              <a:rPr lang="pt-BR" dirty="0" smtClean="0"/>
              <a:t> </a:t>
            </a:r>
            <a:r>
              <a:rPr lang="pt-BR" dirty="0" err="1" smtClean="0"/>
              <a:t>the</a:t>
            </a:r>
            <a:r>
              <a:rPr lang="pt-BR" dirty="0" smtClean="0"/>
              <a:t> </a:t>
            </a:r>
            <a:r>
              <a:rPr lang="pt-BR" dirty="0" err="1" smtClean="0"/>
              <a:t>ímpious</a:t>
            </a:r>
            <a:r>
              <a:rPr lang="pt-BR" dirty="0" smtClean="0"/>
              <a:t> </a:t>
            </a:r>
            <a:r>
              <a:rPr lang="pt-BR" dirty="0" err="1" smtClean="0"/>
              <a:t>can</a:t>
            </a:r>
            <a:r>
              <a:rPr lang="pt-BR" dirty="0" smtClean="0"/>
              <a:t> </a:t>
            </a:r>
            <a:r>
              <a:rPr lang="pt-BR" dirty="0" err="1" smtClean="0"/>
              <a:t>be</a:t>
            </a:r>
            <a:r>
              <a:rPr lang="pt-BR" dirty="0" smtClean="0"/>
              <a:t> for </a:t>
            </a:r>
            <a:r>
              <a:rPr lang="pt-BR" dirty="0" err="1" smtClean="0"/>
              <a:t>this</a:t>
            </a:r>
            <a:r>
              <a:rPr lang="pt-BR" dirty="0" smtClean="0"/>
              <a:t> Jesus Said </a:t>
            </a:r>
            <a:r>
              <a:rPr lang="pt-BR" b="1" dirty="0" smtClean="0"/>
              <a:t>mt5:46-</a:t>
            </a:r>
            <a:endParaRPr lang="pt-BR" dirty="0" smtClean="0"/>
          </a:p>
          <a:p>
            <a:endParaRPr lang="pt-BR" dirty="0"/>
          </a:p>
        </p:txBody>
      </p:sp>
    </p:spTree>
  </p:cSld>
  <p:clrMapOvr>
    <a:masterClrMapping/>
  </p:clrMapOvr>
  <p:transition spd="slow">
    <p:wheel spokes="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457200"/>
            <a:ext cx="8229600" cy="609600"/>
          </a:xfrm>
        </p:spPr>
        <p:txBody>
          <a:bodyPr>
            <a:normAutofit fontScale="90000"/>
          </a:bodyPr>
          <a:lstStyle/>
          <a:p>
            <a:r>
              <a:rPr lang="en-US" dirty="0" smtClean="0">
                <a:latin typeface="Forte" pitchFamily="66" charset="0"/>
              </a:rPr>
              <a:t>                   love </a:t>
            </a:r>
            <a:r>
              <a:rPr lang="en-US" b="1" dirty="0" smtClean="0">
                <a:latin typeface="Forte" pitchFamily="66" charset="0"/>
              </a:rPr>
              <a:t>Eros</a:t>
            </a:r>
            <a:r>
              <a:rPr lang="en-US" dirty="0" smtClean="0">
                <a:latin typeface="Forte" pitchFamily="66" charset="0"/>
              </a:rPr>
              <a:t>: </a:t>
            </a:r>
            <a:endParaRPr lang="pt-BR" dirty="0">
              <a:latin typeface="Forte" pitchFamily="66" charset="0"/>
            </a:endParaRPr>
          </a:p>
        </p:txBody>
      </p:sp>
      <p:sp>
        <p:nvSpPr>
          <p:cNvPr id="3" name="Espaço Reservado para Conteúdo 2"/>
          <p:cNvSpPr>
            <a:spLocks noGrp="1"/>
          </p:cNvSpPr>
          <p:nvPr>
            <p:ph idx="1"/>
          </p:nvPr>
        </p:nvSpPr>
        <p:spPr>
          <a:xfrm>
            <a:off x="-685800" y="381000"/>
            <a:ext cx="9601200" cy="6019800"/>
          </a:xfrm>
        </p:spPr>
        <p:txBody>
          <a:bodyPr lIns="0" tIns="0" rIns="0" anchor="ctr">
            <a:normAutofit/>
          </a:bodyPr>
          <a:lstStyle/>
          <a:p>
            <a:pPr lvl="2" algn="just">
              <a:buNone/>
            </a:pPr>
            <a:r>
              <a:rPr lang="pt-BR" sz="2800" dirty="0" err="1" smtClean="0"/>
              <a:t>The</a:t>
            </a:r>
            <a:r>
              <a:rPr lang="pt-BR" sz="2800" dirty="0" smtClean="0"/>
              <a:t>  </a:t>
            </a:r>
            <a:r>
              <a:rPr lang="pt-BR" sz="2800" smtClean="0"/>
              <a:t>concept</a:t>
            </a:r>
            <a:r>
              <a:rPr lang="pt-BR" sz="2800" dirty="0" smtClean="0"/>
              <a:t> mais popular </a:t>
            </a:r>
            <a:r>
              <a:rPr lang="pt-BR" sz="2800" dirty="0" err="1" smtClean="0"/>
              <a:t>of</a:t>
            </a:r>
            <a:r>
              <a:rPr lang="pt-BR" sz="2800" dirty="0" smtClean="0"/>
              <a:t> </a:t>
            </a:r>
            <a:r>
              <a:rPr lang="pt-BR" sz="2800" dirty="0" err="1" smtClean="0"/>
              <a:t>love</a:t>
            </a:r>
            <a:r>
              <a:rPr lang="pt-BR" sz="2800" dirty="0" smtClean="0"/>
              <a:t> envolve, de modo geral, a formação de um vínculo emocional com alguém,</a:t>
            </a:r>
            <a:r>
              <a:rPr lang="en-US" sz="2800" dirty="0" smtClean="0"/>
              <a:t>(love </a:t>
            </a:r>
            <a:r>
              <a:rPr lang="en-US" sz="2800" dirty="0" err="1" smtClean="0"/>
              <a:t>erotico</a:t>
            </a:r>
            <a:r>
              <a:rPr lang="en-US" sz="2800" dirty="0" smtClean="0"/>
              <a:t>) characterized with the love between one man and a </a:t>
            </a:r>
            <a:r>
              <a:rPr lang="en-US" sz="2800" dirty="0" err="1" smtClean="0"/>
              <a:t>woman,the</a:t>
            </a:r>
            <a:r>
              <a:rPr lang="en-US" sz="2800" dirty="0" smtClean="0"/>
              <a:t> Love between one couple both  of wife to with his husband and of husband to </a:t>
            </a:r>
            <a:r>
              <a:rPr lang="en-US" sz="2800" dirty="0" err="1" smtClean="0"/>
              <a:t>wich</a:t>
            </a:r>
            <a:r>
              <a:rPr lang="en-US" sz="2800" dirty="0" smtClean="0"/>
              <a:t> his woman. “</a:t>
            </a:r>
            <a:r>
              <a:rPr lang="en-US" sz="2800" i="1" dirty="0" smtClean="0"/>
              <a:t>Beige he the beige of his mouth ; because better is the thy love of that the wine</a:t>
            </a:r>
            <a:r>
              <a:rPr lang="en-US" sz="2800" b="1" dirty="0" smtClean="0"/>
              <a:t>.” </a:t>
            </a:r>
            <a:r>
              <a:rPr lang="pt-BR" sz="2800" b="1" dirty="0" smtClean="0"/>
              <a:t>(</a:t>
            </a:r>
            <a:r>
              <a:rPr lang="pt-BR" sz="2800" b="1" dirty="0" err="1" smtClean="0"/>
              <a:t>Chants</a:t>
            </a:r>
            <a:r>
              <a:rPr lang="pt-BR" sz="2800" b="1" dirty="0" smtClean="0"/>
              <a:t> 1:2).</a:t>
            </a:r>
            <a:r>
              <a:rPr lang="pt-BR" sz="2800" dirty="0" smtClean="0"/>
              <a:t> </a:t>
            </a:r>
            <a:r>
              <a:rPr lang="pt-BR" sz="2800" dirty="0" err="1" smtClean="0"/>
              <a:t>And</a:t>
            </a:r>
            <a:r>
              <a:rPr lang="pt-BR" sz="2800" dirty="0" smtClean="0"/>
              <a:t> cantares 1:4  cantares 2:16  ct3:1 e 4  ct6:3 7:10 </a:t>
            </a:r>
            <a:endParaRPr lang="pt-BR" dirty="0"/>
          </a:p>
        </p:txBody>
      </p:sp>
    </p:spTree>
  </p:cSld>
  <p:clrMapOvr>
    <a:masterClrMapping/>
  </p:clrMapOvr>
  <p:transition spd="slow">
    <p:wheel spokes="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457200"/>
            <a:ext cx="8229600" cy="457200"/>
          </a:xfrm>
        </p:spPr>
        <p:txBody>
          <a:bodyPr>
            <a:normAutofit fontScale="90000"/>
          </a:bodyPr>
          <a:lstStyle/>
          <a:p>
            <a:r>
              <a:rPr lang="en-US" dirty="0" smtClean="0">
                <a:latin typeface="Forte" pitchFamily="66" charset="0"/>
              </a:rPr>
              <a:t>                  love </a:t>
            </a:r>
            <a:r>
              <a:rPr lang="en-US" b="1" dirty="0" err="1" smtClean="0">
                <a:latin typeface="Forte" pitchFamily="66" charset="0"/>
              </a:rPr>
              <a:t>Ágape</a:t>
            </a:r>
            <a:r>
              <a:rPr lang="en-US" dirty="0" smtClean="0">
                <a:latin typeface="Forte" pitchFamily="66" charset="0"/>
              </a:rPr>
              <a:t> </a:t>
            </a:r>
            <a:endParaRPr lang="pt-BR" dirty="0">
              <a:latin typeface="Forte" pitchFamily="66" charset="0"/>
            </a:endParaRPr>
          </a:p>
        </p:txBody>
      </p:sp>
      <p:sp>
        <p:nvSpPr>
          <p:cNvPr id="3" name="Espaço Reservado para Conteúdo 2"/>
          <p:cNvSpPr>
            <a:spLocks noGrp="1"/>
          </p:cNvSpPr>
          <p:nvPr>
            <p:ph idx="1"/>
          </p:nvPr>
        </p:nvSpPr>
        <p:spPr>
          <a:xfrm>
            <a:off x="0" y="914400"/>
            <a:ext cx="8915400" cy="5943600"/>
          </a:xfrm>
        </p:spPr>
        <p:txBody>
          <a:bodyPr/>
          <a:lstStyle/>
          <a:p>
            <a:pPr algn="just">
              <a:buNone/>
            </a:pPr>
            <a:endParaRPr lang="en-US" sz="2800" dirty="0" smtClean="0"/>
          </a:p>
          <a:p>
            <a:pPr algn="just">
              <a:buNone/>
            </a:pPr>
            <a:r>
              <a:rPr lang="en-US" sz="2800" dirty="0" smtClean="0"/>
              <a:t>   is the love </a:t>
            </a:r>
            <a:r>
              <a:rPr lang="en-US" sz="2800" dirty="0" err="1" smtClean="0"/>
              <a:t>inconditional</a:t>
            </a:r>
            <a:r>
              <a:rPr lang="en-US" sz="2800" dirty="0" smtClean="0"/>
              <a:t>  is the love lofty ,that characterized the love of God for us. “</a:t>
            </a:r>
            <a:r>
              <a:rPr lang="en-US" sz="2800" i="1" dirty="0" smtClean="0"/>
              <a:t>because God Love the world of such a way that gave the his son </a:t>
            </a:r>
            <a:r>
              <a:rPr lang="en-US" sz="2800" i="1" dirty="0" err="1" smtClean="0"/>
              <a:t>bogotten</a:t>
            </a:r>
            <a:r>
              <a:rPr lang="en-US" sz="2800" i="1" dirty="0" smtClean="0"/>
              <a:t> ,to that all “one who” “believes in him” no perish but has eternal </a:t>
            </a:r>
            <a:r>
              <a:rPr lang="en-US" sz="2800" i="1" dirty="0" err="1" smtClean="0"/>
              <a:t>lif</a:t>
            </a:r>
            <a:r>
              <a:rPr lang="en-US" sz="2800" i="1" dirty="0" smtClean="0"/>
              <a:t> </a:t>
            </a:r>
            <a:r>
              <a:rPr lang="en-US" sz="2800" dirty="0" smtClean="0"/>
              <a:t>” (</a:t>
            </a:r>
            <a:r>
              <a:rPr lang="en-US" sz="2800" dirty="0" err="1" smtClean="0"/>
              <a:t>João</a:t>
            </a:r>
            <a:r>
              <a:rPr lang="en-US" sz="2800" dirty="0" smtClean="0"/>
              <a:t> 3: 16). Is the “higher-level” of love that if </a:t>
            </a:r>
            <a:r>
              <a:rPr lang="en-US" sz="2800" dirty="0" err="1" smtClean="0"/>
              <a:t>encontra</a:t>
            </a:r>
            <a:r>
              <a:rPr lang="pt-BR" sz="2800" dirty="0" smtClean="0"/>
              <a:t> </a:t>
            </a:r>
            <a:r>
              <a:rPr lang="en-US" sz="2800" dirty="0" smtClean="0"/>
              <a:t>“because we all” have the Love </a:t>
            </a:r>
            <a:r>
              <a:rPr lang="en-US" sz="2800" dirty="0" err="1" smtClean="0"/>
              <a:t>Phileo</a:t>
            </a:r>
            <a:r>
              <a:rPr lang="en-US" sz="2800" dirty="0" smtClean="0"/>
              <a:t> of our father ,and hope  by love Eros when found someone special to construct then a family, but and the love  </a:t>
            </a:r>
            <a:r>
              <a:rPr lang="en-US" sz="2800" dirty="0" err="1" smtClean="0"/>
              <a:t>Ágape</a:t>
            </a:r>
            <a:r>
              <a:rPr lang="en-US" sz="2800" dirty="0" smtClean="0"/>
              <a:t>?  I </a:t>
            </a:r>
            <a:r>
              <a:rPr lang="en-US" sz="2800" dirty="0" err="1" smtClean="0"/>
              <a:t>tenho</a:t>
            </a:r>
            <a:r>
              <a:rPr lang="en-US" sz="2800" dirty="0" smtClean="0"/>
              <a:t> the </a:t>
            </a:r>
            <a:r>
              <a:rPr lang="en-US" sz="2800" dirty="0" err="1" smtClean="0"/>
              <a:t>phileo</a:t>
            </a:r>
            <a:r>
              <a:rPr lang="en-US" sz="2800" dirty="0" smtClean="0"/>
              <a:t> and the </a:t>
            </a:r>
            <a:r>
              <a:rPr lang="en-US" sz="2800" dirty="0" err="1" smtClean="0"/>
              <a:t>ero</a:t>
            </a:r>
            <a:r>
              <a:rPr lang="en-US" sz="2800" dirty="0" smtClean="0"/>
              <a:t> but the agape?</a:t>
            </a:r>
            <a:endParaRPr lang="pt-BR" sz="2800" dirty="0" smtClean="0"/>
          </a:p>
          <a:p>
            <a:pPr>
              <a:buNone/>
            </a:pPr>
            <a:endParaRPr lang="pt-BR" dirty="0" smtClean="0"/>
          </a:p>
          <a:p>
            <a:pPr>
              <a:buNone/>
            </a:pPr>
            <a:endParaRPr lang="pt-BR" sz="2000" dirty="0"/>
          </a:p>
        </p:txBody>
      </p:sp>
    </p:spTree>
  </p:cSld>
  <p:clrMapOvr>
    <a:masterClrMapping/>
  </p:clrMapOvr>
  <p:transition spd="slow">
    <p:wheel spokes="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52400"/>
            <a:ext cx="8229600" cy="914400"/>
          </a:xfrm>
        </p:spPr>
        <p:txBody>
          <a:bodyPr/>
          <a:lstStyle/>
          <a:p>
            <a:r>
              <a:rPr lang="pt-BR" dirty="0" smtClean="0">
                <a:latin typeface="Forte" pitchFamily="66" charset="0"/>
              </a:rPr>
              <a:t>               Love ágape</a:t>
            </a:r>
            <a:endParaRPr lang="pt-BR" dirty="0">
              <a:latin typeface="Forte" pitchFamily="66" charset="0"/>
            </a:endParaRPr>
          </a:p>
        </p:txBody>
      </p:sp>
      <p:sp>
        <p:nvSpPr>
          <p:cNvPr id="3" name="Espaço Reservado para Conteúdo 2"/>
          <p:cNvSpPr>
            <a:spLocks noGrp="1"/>
          </p:cNvSpPr>
          <p:nvPr>
            <p:ph idx="1"/>
          </p:nvPr>
        </p:nvSpPr>
        <p:spPr>
          <a:xfrm>
            <a:off x="-228600" y="1143000"/>
            <a:ext cx="9220200" cy="5334000"/>
          </a:xfrm>
        </p:spPr>
        <p:txBody>
          <a:bodyPr/>
          <a:lstStyle/>
          <a:p>
            <a:pPr algn="just"/>
            <a:r>
              <a:rPr lang="en-US" dirty="0" smtClean="0"/>
              <a:t>I </a:t>
            </a:r>
            <a:r>
              <a:rPr lang="en-US" dirty="0" err="1" smtClean="0"/>
              <a:t>tenho</a:t>
            </a:r>
            <a:r>
              <a:rPr lang="en-US" dirty="0" smtClean="0"/>
              <a:t> the </a:t>
            </a:r>
            <a:r>
              <a:rPr lang="en-US" dirty="0" err="1" smtClean="0"/>
              <a:t>phileo</a:t>
            </a:r>
            <a:r>
              <a:rPr lang="en-US" dirty="0" smtClean="0"/>
              <a:t> and the </a:t>
            </a:r>
            <a:r>
              <a:rPr lang="en-US" dirty="0" err="1" smtClean="0"/>
              <a:t>ero</a:t>
            </a:r>
            <a:r>
              <a:rPr lang="en-US" dirty="0" smtClean="0"/>
              <a:t> but the agape </a:t>
            </a:r>
            <a:r>
              <a:rPr lang="pt-BR" dirty="0" err="1" smtClean="0"/>
              <a:t>this</a:t>
            </a:r>
            <a:r>
              <a:rPr lang="pt-BR" dirty="0" smtClean="0"/>
              <a:t> </a:t>
            </a:r>
            <a:r>
              <a:rPr lang="pt-BR" dirty="0" err="1" smtClean="0"/>
              <a:t>love</a:t>
            </a:r>
            <a:r>
              <a:rPr lang="pt-BR" dirty="0" smtClean="0"/>
              <a:t> </a:t>
            </a:r>
            <a:r>
              <a:rPr lang="pt-BR" dirty="0" err="1" smtClean="0"/>
              <a:t>confude</a:t>
            </a:r>
            <a:r>
              <a:rPr lang="pt-BR" dirty="0" smtClean="0"/>
              <a:t> </a:t>
            </a:r>
            <a:r>
              <a:rPr lang="pt-BR" dirty="0" err="1" smtClean="0"/>
              <a:t>the</a:t>
            </a:r>
            <a:r>
              <a:rPr lang="pt-BR" dirty="0" smtClean="0"/>
              <a:t> </a:t>
            </a:r>
            <a:r>
              <a:rPr lang="pt-BR" dirty="0" err="1" smtClean="0"/>
              <a:t>people</a:t>
            </a:r>
            <a:r>
              <a:rPr lang="pt-BR" dirty="0" smtClean="0"/>
              <a:t> o  </a:t>
            </a:r>
            <a:r>
              <a:rPr lang="pt-BR" dirty="0" err="1" smtClean="0"/>
              <a:t>agape</a:t>
            </a:r>
            <a:r>
              <a:rPr lang="pt-BR" dirty="0" smtClean="0"/>
              <a:t> no fala </a:t>
            </a:r>
            <a:r>
              <a:rPr lang="pt-BR" dirty="0" err="1" smtClean="0"/>
              <a:t>of</a:t>
            </a:r>
            <a:r>
              <a:rPr lang="pt-BR" dirty="0" smtClean="0"/>
              <a:t> atração física </a:t>
            </a:r>
            <a:r>
              <a:rPr lang="pt-BR" dirty="0" err="1" smtClean="0"/>
              <a:t>the</a:t>
            </a:r>
            <a:r>
              <a:rPr lang="pt-BR" dirty="0" smtClean="0"/>
              <a:t> nossa mente esta tão contaminada com o </a:t>
            </a:r>
            <a:r>
              <a:rPr lang="pt-BR" dirty="0" err="1" smtClean="0"/>
              <a:t>ero</a:t>
            </a:r>
            <a:r>
              <a:rPr lang="pt-BR" dirty="0" smtClean="0"/>
              <a:t> que se um </a:t>
            </a:r>
            <a:r>
              <a:rPr lang="pt-BR" dirty="0" err="1" smtClean="0"/>
              <a:t>man</a:t>
            </a:r>
            <a:r>
              <a:rPr lang="pt-BR" dirty="0" smtClean="0"/>
              <a:t> dize i </a:t>
            </a:r>
            <a:r>
              <a:rPr lang="pt-BR" dirty="0" err="1" smtClean="0"/>
              <a:t>love</a:t>
            </a:r>
            <a:r>
              <a:rPr lang="pt-BR" dirty="0" smtClean="0"/>
              <a:t> </a:t>
            </a:r>
            <a:r>
              <a:rPr lang="pt-BR" dirty="0" err="1" smtClean="0"/>
              <a:t>you</a:t>
            </a:r>
            <a:r>
              <a:rPr lang="pt-BR" dirty="0" smtClean="0"/>
              <a:t> </a:t>
            </a:r>
            <a:r>
              <a:rPr lang="pt-BR" dirty="0" err="1" smtClean="0"/>
              <a:t>he</a:t>
            </a:r>
            <a:r>
              <a:rPr lang="pt-BR" dirty="0" smtClean="0"/>
              <a:t> </a:t>
            </a:r>
            <a:r>
              <a:rPr lang="pt-BR" dirty="0" err="1" smtClean="0"/>
              <a:t>will</a:t>
            </a:r>
            <a:r>
              <a:rPr lang="pt-BR" dirty="0" smtClean="0"/>
              <a:t> entender o quê? i  te quero  a pessoa </a:t>
            </a:r>
            <a:r>
              <a:rPr lang="pt-BR" dirty="0" err="1" smtClean="0"/>
              <a:t>will</a:t>
            </a:r>
            <a:r>
              <a:rPr lang="pt-BR" dirty="0" smtClean="0"/>
              <a:t> </a:t>
            </a:r>
            <a:r>
              <a:rPr lang="pt-BR" dirty="0" err="1" smtClean="0"/>
              <a:t>said</a:t>
            </a:r>
            <a:r>
              <a:rPr lang="pt-BR" dirty="0" smtClean="0"/>
              <a:t> i ágape </a:t>
            </a:r>
            <a:r>
              <a:rPr lang="pt-BR" dirty="0" err="1" smtClean="0"/>
              <a:t>and</a:t>
            </a:r>
            <a:r>
              <a:rPr lang="pt-BR" dirty="0" smtClean="0"/>
              <a:t> </a:t>
            </a:r>
            <a:r>
              <a:rPr lang="pt-BR" dirty="0" err="1" smtClean="0"/>
              <a:t>he</a:t>
            </a:r>
            <a:r>
              <a:rPr lang="pt-BR" dirty="0" smtClean="0"/>
              <a:t> entende i </a:t>
            </a:r>
            <a:r>
              <a:rPr lang="pt-BR" dirty="0" err="1" smtClean="0"/>
              <a:t>ero</a:t>
            </a:r>
            <a:r>
              <a:rPr lang="pt-BR" dirty="0" smtClean="0"/>
              <a:t>  </a:t>
            </a:r>
            <a:r>
              <a:rPr lang="pt-BR" b="1" dirty="0" smtClean="0"/>
              <a:t>jo19:26     jo13:23      jo11:36      jo11:5</a:t>
            </a:r>
            <a:endParaRPr lang="pt-BR" dirty="0" smtClean="0"/>
          </a:p>
          <a:p>
            <a:pPr>
              <a:buNone/>
            </a:pPr>
            <a:endParaRPr lang="pt-BR" dirty="0"/>
          </a:p>
        </p:txBody>
      </p:sp>
    </p:spTree>
  </p:cSld>
  <p:clrMapOvr>
    <a:masterClrMapping/>
  </p:clrMapOvr>
  <p:transition spd="slow">
    <p:wheel spokes="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p:cNvSpPr>
            <a:spLocks noGrp="1"/>
          </p:cNvSpPr>
          <p:nvPr>
            <p:ph sz="quarter" idx="4294967295"/>
          </p:nvPr>
        </p:nvSpPr>
        <p:spPr>
          <a:xfrm>
            <a:off x="0" y="152400"/>
            <a:ext cx="8763000" cy="6321425"/>
          </a:xfrm>
        </p:spPr>
        <p:txBody>
          <a:bodyPr/>
          <a:lstStyle/>
          <a:p>
            <a:pPr algn="just">
              <a:buNone/>
            </a:pPr>
            <a:r>
              <a:rPr lang="pt-BR" sz="2800" b="1" dirty="0" smtClean="0"/>
              <a:t>                                        </a:t>
            </a:r>
            <a:r>
              <a:rPr lang="pt-BR" sz="2800" b="1" dirty="0" smtClean="0"/>
              <a:t>17-OF </a:t>
            </a:r>
            <a:r>
              <a:rPr lang="pt-BR" sz="2800" b="1" dirty="0" smtClean="0"/>
              <a:t>ONDE VEM </a:t>
            </a:r>
          </a:p>
          <a:p>
            <a:pPr algn="just">
              <a:buNone/>
            </a:pPr>
            <a:r>
              <a:rPr lang="en-US" sz="2800" i="1" dirty="0" smtClean="0"/>
              <a:t>1 John 4:7 love  proceeds of god (</a:t>
            </a:r>
            <a:r>
              <a:rPr lang="en-US" sz="2800" i="1" dirty="0" err="1" smtClean="0"/>
              <a:t>nvi</a:t>
            </a:r>
            <a:r>
              <a:rPr lang="en-US" sz="2800" i="1" dirty="0" smtClean="0"/>
              <a:t>)  in other translate the love is of God ; or the love “</a:t>
            </a:r>
            <a:r>
              <a:rPr lang="en-US" sz="2800" i="1" dirty="0" err="1" smtClean="0"/>
              <a:t>vem</a:t>
            </a:r>
            <a:r>
              <a:rPr lang="en-US" sz="2800" i="1" dirty="0" smtClean="0"/>
              <a:t>” </a:t>
            </a:r>
            <a:endParaRPr lang="pt-BR" sz="2800" dirty="0" smtClean="0"/>
          </a:p>
          <a:p>
            <a:pPr algn="just"/>
            <a:r>
              <a:rPr lang="en-US" sz="2800" dirty="0" smtClean="0"/>
              <a:t> </a:t>
            </a:r>
            <a:r>
              <a:rPr lang="en-US" sz="2800" dirty="0" err="1" smtClean="0"/>
              <a:t>Whats</a:t>
            </a:r>
            <a:r>
              <a:rPr lang="en-US" sz="2800" dirty="0" smtClean="0"/>
              <a:t> the </a:t>
            </a:r>
            <a:r>
              <a:rPr lang="en-US" sz="2800" dirty="0" err="1" smtClean="0"/>
              <a:t>essencia</a:t>
            </a:r>
            <a:r>
              <a:rPr lang="en-US" sz="2800" dirty="0" smtClean="0"/>
              <a:t> of God is Love because? (1 Jo 4:8). Is </a:t>
            </a:r>
            <a:r>
              <a:rPr lang="en-US" sz="2800" dirty="0" err="1" smtClean="0"/>
              <a:t>fossemos</a:t>
            </a:r>
            <a:r>
              <a:rPr lang="en-US" sz="2800" dirty="0" smtClean="0"/>
              <a:t> </a:t>
            </a:r>
            <a:r>
              <a:rPr lang="en-US" sz="2800" dirty="0" err="1" smtClean="0"/>
              <a:t>resumir</a:t>
            </a:r>
            <a:r>
              <a:rPr lang="en-US" sz="2800" dirty="0" smtClean="0"/>
              <a:t> God in </a:t>
            </a:r>
            <a:r>
              <a:rPr lang="en-US" sz="2800" dirty="0" err="1" smtClean="0"/>
              <a:t>poucas</a:t>
            </a:r>
            <a:r>
              <a:rPr lang="en-US" sz="2800" dirty="0" smtClean="0"/>
              <a:t> words </a:t>
            </a:r>
            <a:r>
              <a:rPr lang="en-US" sz="2800" dirty="0" err="1" smtClean="0"/>
              <a:t>diriamos</a:t>
            </a:r>
            <a:r>
              <a:rPr lang="en-US" sz="2800" dirty="0" smtClean="0"/>
              <a:t> </a:t>
            </a:r>
            <a:r>
              <a:rPr lang="en-US" sz="2800" dirty="0" err="1" smtClean="0"/>
              <a:t>simplesmente</a:t>
            </a:r>
            <a:r>
              <a:rPr lang="en-US" sz="2800" dirty="0" smtClean="0"/>
              <a:t> that God is love  of </a:t>
            </a:r>
            <a:r>
              <a:rPr lang="en-US" sz="2800" dirty="0" err="1" smtClean="0"/>
              <a:t>onde</a:t>
            </a:r>
            <a:r>
              <a:rPr lang="en-US" sz="2800" dirty="0" smtClean="0"/>
              <a:t> </a:t>
            </a:r>
            <a:r>
              <a:rPr lang="en-US" sz="2800" dirty="0" err="1" smtClean="0"/>
              <a:t>vem</a:t>
            </a:r>
            <a:r>
              <a:rPr lang="en-US" sz="2800" dirty="0" smtClean="0"/>
              <a:t>?- </a:t>
            </a:r>
            <a:r>
              <a:rPr lang="en-US" sz="2800" dirty="0" err="1" smtClean="0"/>
              <a:t>vem</a:t>
            </a:r>
            <a:r>
              <a:rPr lang="en-US" sz="2800" dirty="0" smtClean="0"/>
              <a:t> of God because? </a:t>
            </a:r>
            <a:r>
              <a:rPr lang="pt-BR" sz="2800" dirty="0" err="1" smtClean="0"/>
              <a:t>Because</a:t>
            </a:r>
            <a:r>
              <a:rPr lang="pt-BR" sz="2800" dirty="0" smtClean="0"/>
              <a:t> </a:t>
            </a:r>
            <a:r>
              <a:rPr lang="pt-BR" sz="2800" b="1" dirty="0" smtClean="0"/>
              <a:t>tg1;17</a:t>
            </a:r>
            <a:r>
              <a:rPr lang="pt-BR" sz="2800" dirty="0" smtClean="0"/>
              <a:t>all </a:t>
            </a:r>
            <a:r>
              <a:rPr lang="pt-BR" sz="2800" dirty="0" err="1" smtClean="0"/>
              <a:t>gift</a:t>
            </a:r>
            <a:r>
              <a:rPr lang="pt-BR" sz="2800" dirty="0" smtClean="0"/>
              <a:t> </a:t>
            </a:r>
            <a:r>
              <a:rPr lang="pt-BR" sz="2800" dirty="0" err="1" smtClean="0"/>
              <a:t>perfect</a:t>
            </a:r>
            <a:r>
              <a:rPr lang="pt-BR" sz="2800" dirty="0" smtClean="0"/>
              <a:t> vem </a:t>
            </a:r>
            <a:r>
              <a:rPr lang="pt-BR" sz="2800" dirty="0" err="1" smtClean="0"/>
              <a:t>of</a:t>
            </a:r>
            <a:r>
              <a:rPr lang="pt-BR" sz="2800" dirty="0" smtClean="0"/>
              <a:t> alto (jo19:11-nenhum </a:t>
            </a:r>
            <a:r>
              <a:rPr lang="pt-BR" sz="2800" dirty="0" err="1" smtClean="0"/>
              <a:t>power</a:t>
            </a:r>
            <a:r>
              <a:rPr lang="pt-BR" sz="2800" dirty="0" smtClean="0"/>
              <a:t> terias contra mim, se de cima te no fosse dado) DEUS is: onipresente,onipotente,oniciente,altíssimo,pastor,santo, </a:t>
            </a:r>
            <a:r>
              <a:rPr lang="pt-BR" sz="2800" dirty="0" err="1" smtClean="0"/>
              <a:t>and</a:t>
            </a:r>
            <a:r>
              <a:rPr lang="pt-BR" sz="2800" dirty="0" smtClean="0"/>
              <a:t> to terminar </a:t>
            </a:r>
            <a:r>
              <a:rPr lang="pt-BR" sz="2800" dirty="0" err="1" smtClean="0"/>
              <a:t>he</a:t>
            </a:r>
            <a:r>
              <a:rPr lang="pt-BR" sz="2800" dirty="0" smtClean="0"/>
              <a:t> is…(</a:t>
            </a:r>
            <a:r>
              <a:rPr lang="pt-BR" sz="2800" b="1" dirty="0" smtClean="0"/>
              <a:t>1jo4:8)</a:t>
            </a:r>
            <a:endParaRPr lang="pt-BR" sz="2800" dirty="0" smtClean="0"/>
          </a:p>
          <a:p>
            <a:endParaRPr lang="pt-BR" dirty="0"/>
          </a:p>
        </p:txBody>
      </p:sp>
    </p:spTree>
  </p:cSld>
  <p:clrMapOvr>
    <a:masterClrMapping/>
  </p:clrMapOvr>
  <p:transition spd="slow">
    <p:wheel spokes="1"/>
  </p:transition>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83000"/>
            <a:lum/>
          </a:blip>
          <a:srcRect/>
          <a:tile tx="0" ty="0" sx="100000" sy="100000" flip="none" algn="tl"/>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sz="quarter" idx="4294967295"/>
          </p:nvPr>
        </p:nvSpPr>
        <p:spPr>
          <a:xfrm>
            <a:off x="0" y="152400"/>
            <a:ext cx="8839200" cy="6477000"/>
          </a:xfrm>
        </p:spPr>
        <p:txBody>
          <a:bodyPr>
            <a:normAutofit fontScale="92500" lnSpcReduction="10000"/>
          </a:bodyPr>
          <a:lstStyle/>
          <a:p>
            <a:pPr>
              <a:buNone/>
            </a:pPr>
            <a:r>
              <a:rPr lang="pt-BR" dirty="0" smtClean="0"/>
              <a:t>                      </a:t>
            </a:r>
            <a:r>
              <a:rPr lang="pt-BR" dirty="0" smtClean="0">
                <a:solidFill>
                  <a:srgbClr val="0070C0"/>
                </a:solidFill>
              </a:rPr>
              <a:t>18- </a:t>
            </a:r>
            <a:r>
              <a:rPr lang="pt-BR" dirty="0" smtClean="0">
                <a:solidFill>
                  <a:srgbClr val="0070C0"/>
                </a:solidFill>
              </a:rPr>
              <a:t>NO IS FOR NOSSOS MÉRITOS</a:t>
            </a:r>
          </a:p>
          <a:p>
            <a:pPr algn="just"/>
            <a:r>
              <a:rPr lang="en-US" sz="3600" i="1" dirty="0" smtClean="0">
                <a:latin typeface="Tw Cen MT" pitchFamily="34" charset="0"/>
              </a:rPr>
              <a:t>no </a:t>
            </a:r>
            <a:r>
              <a:rPr lang="en-US" sz="3600" i="1" dirty="0" err="1" smtClean="0">
                <a:latin typeface="Tw Cen MT" pitchFamily="34" charset="0"/>
              </a:rPr>
              <a:t>vem</a:t>
            </a:r>
            <a:r>
              <a:rPr lang="en-US" sz="3600" i="1" dirty="0" smtClean="0">
                <a:latin typeface="Tw Cen MT" pitchFamily="34" charset="0"/>
              </a:rPr>
              <a:t> of </a:t>
            </a:r>
            <a:r>
              <a:rPr lang="en-US" sz="3600" i="1" dirty="0" err="1" smtClean="0">
                <a:latin typeface="Tw Cen MT" pitchFamily="34" charset="0"/>
              </a:rPr>
              <a:t>nós</a:t>
            </a:r>
            <a:r>
              <a:rPr lang="en-US" sz="3600" i="1" dirty="0" smtClean="0">
                <a:latin typeface="Tw Cen MT" pitchFamily="34" charset="0"/>
              </a:rPr>
              <a:t> same  </a:t>
            </a:r>
            <a:r>
              <a:rPr lang="en-US" sz="3600" b="1" dirty="0" smtClean="0">
                <a:latin typeface="Tw Cen MT" pitchFamily="34" charset="0"/>
              </a:rPr>
              <a:t>efesio2:8-9 </a:t>
            </a:r>
            <a:r>
              <a:rPr lang="pt-BR" sz="3600" dirty="0" smtClean="0">
                <a:latin typeface="Tw Cen MT" pitchFamily="34" charset="0"/>
              </a:rPr>
              <a:t> Amou-nos não por causa dos nossos méritos, </a:t>
            </a:r>
            <a:r>
              <a:rPr lang="pt-BR" sz="3600" dirty="0" err="1" smtClean="0">
                <a:latin typeface="Tw Cen MT" pitchFamily="34" charset="0"/>
              </a:rPr>
              <a:t>God</a:t>
            </a:r>
            <a:r>
              <a:rPr lang="pt-BR" sz="3600" dirty="0" smtClean="0">
                <a:latin typeface="Tw Cen MT" pitchFamily="34" charset="0"/>
              </a:rPr>
              <a:t> me </a:t>
            </a:r>
            <a:r>
              <a:rPr lang="pt-BR" sz="3600" dirty="0" err="1" smtClean="0">
                <a:latin typeface="Tw Cen MT" pitchFamily="34" charset="0"/>
              </a:rPr>
              <a:t>love</a:t>
            </a:r>
            <a:r>
              <a:rPr lang="pt-BR" sz="3600" dirty="0" smtClean="0">
                <a:latin typeface="Tw Cen MT" pitchFamily="34" charset="0"/>
              </a:rPr>
              <a:t>   apesar dos nossos deméritos Amou-nos não porque éramos seus amigos, mas apesar de ser seus inimigos. não somos salvos pela obra que realizamos para Deus, mas pela obra que Deus realizou por nós, na cruz do Calvário. </a:t>
            </a:r>
            <a:r>
              <a:rPr lang="pt-BR" sz="3600" dirty="0" err="1" smtClean="0">
                <a:latin typeface="Tw Cen MT" pitchFamily="34" charset="0"/>
              </a:rPr>
              <a:t>Make</a:t>
            </a:r>
            <a:r>
              <a:rPr lang="pt-BR" sz="3600" dirty="0" smtClean="0">
                <a:latin typeface="Tw Cen MT" pitchFamily="34" charset="0"/>
              </a:rPr>
              <a:t> work no to se salvar </a:t>
            </a:r>
            <a:r>
              <a:rPr lang="pt-BR" sz="3600" dirty="0" err="1" smtClean="0">
                <a:latin typeface="Tw Cen MT" pitchFamily="34" charset="0"/>
              </a:rPr>
              <a:t>with</a:t>
            </a:r>
            <a:r>
              <a:rPr lang="pt-BR" sz="3600" dirty="0" smtClean="0">
                <a:latin typeface="Tw Cen MT" pitchFamily="34" charset="0"/>
              </a:rPr>
              <a:t> </a:t>
            </a:r>
            <a:r>
              <a:rPr lang="pt-BR" sz="3600" dirty="0" err="1" smtClean="0">
                <a:latin typeface="Tw Cen MT" pitchFamily="34" charset="0"/>
              </a:rPr>
              <a:t>make</a:t>
            </a:r>
            <a:r>
              <a:rPr lang="pt-BR" sz="3600" dirty="0" smtClean="0">
                <a:latin typeface="Tw Cen MT" pitchFamily="34" charset="0"/>
              </a:rPr>
              <a:t> </a:t>
            </a:r>
            <a:r>
              <a:rPr lang="pt-BR" sz="3600" dirty="0" err="1" smtClean="0">
                <a:latin typeface="Tw Cen MT" pitchFamily="34" charset="0"/>
              </a:rPr>
              <a:t>the</a:t>
            </a:r>
            <a:r>
              <a:rPr lang="pt-BR" sz="3600" dirty="0" smtClean="0">
                <a:latin typeface="Tw Cen MT" pitchFamily="34" charset="0"/>
              </a:rPr>
              <a:t> </a:t>
            </a:r>
            <a:r>
              <a:rPr lang="pt-BR" sz="3600" dirty="0" err="1" smtClean="0">
                <a:latin typeface="Tw Cen MT" pitchFamily="34" charset="0"/>
              </a:rPr>
              <a:t>spiritas</a:t>
            </a:r>
            <a:r>
              <a:rPr lang="pt-BR" sz="3600" dirty="0" smtClean="0">
                <a:latin typeface="Tw Cen MT" pitchFamily="34" charset="0"/>
              </a:rPr>
              <a:t> </a:t>
            </a:r>
            <a:r>
              <a:rPr lang="pt-BR" sz="3600" dirty="0" err="1" smtClean="0">
                <a:latin typeface="Tw Cen MT" pitchFamily="34" charset="0"/>
              </a:rPr>
              <a:t>make</a:t>
            </a:r>
            <a:r>
              <a:rPr lang="pt-BR" sz="3600" dirty="0" smtClean="0">
                <a:latin typeface="Tw Cen MT" pitchFamily="34" charset="0"/>
              </a:rPr>
              <a:t> work </a:t>
            </a:r>
            <a:r>
              <a:rPr lang="pt-BR" sz="3600" dirty="0" err="1" smtClean="0">
                <a:latin typeface="Tw Cen MT" pitchFamily="34" charset="0"/>
              </a:rPr>
              <a:t>because</a:t>
            </a:r>
            <a:r>
              <a:rPr lang="pt-BR" sz="3600" dirty="0" smtClean="0">
                <a:latin typeface="Tw Cen MT" pitchFamily="34" charset="0"/>
              </a:rPr>
              <a:t> </a:t>
            </a:r>
            <a:r>
              <a:rPr lang="pt-BR" sz="3600" dirty="0" err="1" smtClean="0">
                <a:latin typeface="Tw Cen MT" pitchFamily="34" charset="0"/>
              </a:rPr>
              <a:t>alredy</a:t>
            </a:r>
            <a:r>
              <a:rPr lang="pt-BR" sz="3600" dirty="0" smtClean="0">
                <a:latin typeface="Tw Cen MT" pitchFamily="34" charset="0"/>
              </a:rPr>
              <a:t> somos salvos Não somos salvos pelas boas obras, mas para as boas obras. As boas obras não são a causa da salvação, mas sua consequência. </a:t>
            </a:r>
            <a:endParaRPr lang="pt-BR" sz="3600" dirty="0">
              <a:latin typeface="Tw Cen MT" pitchFamily="34" charset="0"/>
            </a:endParaRPr>
          </a:p>
        </p:txBody>
      </p:sp>
    </p:spTree>
  </p:cSld>
  <p:clrMapOvr>
    <a:masterClrMapping/>
  </p:clrMapOvr>
  <p:transition spd="slow">
    <p:wheel spokes="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52400"/>
            <a:ext cx="8229600" cy="838200"/>
          </a:xfrm>
        </p:spPr>
        <p:txBody>
          <a:bodyPr>
            <a:normAutofit/>
          </a:bodyPr>
          <a:lstStyle/>
          <a:p>
            <a:r>
              <a:rPr lang="pt-BR" dirty="0" smtClean="0">
                <a:solidFill>
                  <a:srgbClr val="002060"/>
                </a:solidFill>
                <a:latin typeface="Forte" pitchFamily="66" charset="0"/>
              </a:rPr>
              <a:t>19-No </a:t>
            </a:r>
            <a:r>
              <a:rPr lang="pt-BR" dirty="0" smtClean="0">
                <a:solidFill>
                  <a:srgbClr val="002060"/>
                </a:solidFill>
                <a:latin typeface="Forte" pitchFamily="66" charset="0"/>
              </a:rPr>
              <a:t>foi sole </a:t>
            </a:r>
            <a:r>
              <a:rPr lang="pt-BR" dirty="0" err="1" smtClean="0">
                <a:solidFill>
                  <a:srgbClr val="002060"/>
                </a:solidFill>
                <a:latin typeface="Forte" pitchFamily="66" charset="0"/>
              </a:rPr>
              <a:t>words</a:t>
            </a:r>
            <a:endParaRPr lang="pt-BR" dirty="0">
              <a:solidFill>
                <a:srgbClr val="002060"/>
              </a:solidFill>
              <a:latin typeface="Forte" pitchFamily="66" charset="0"/>
            </a:endParaRPr>
          </a:p>
        </p:txBody>
      </p:sp>
      <p:sp>
        <p:nvSpPr>
          <p:cNvPr id="3" name="Espaço Reservado para Conteúdo 2"/>
          <p:cNvSpPr>
            <a:spLocks noGrp="1"/>
          </p:cNvSpPr>
          <p:nvPr>
            <p:ph idx="1"/>
          </p:nvPr>
        </p:nvSpPr>
        <p:spPr>
          <a:xfrm>
            <a:off x="228600" y="990600"/>
            <a:ext cx="8610600" cy="5638800"/>
          </a:xfrm>
        </p:spPr>
        <p:txBody>
          <a:bodyPr>
            <a:noAutofit/>
          </a:bodyPr>
          <a:lstStyle/>
          <a:p>
            <a:pPr algn="just"/>
            <a:r>
              <a:rPr lang="en-US" sz="3600" dirty="0" smtClean="0">
                <a:latin typeface="Tw Cen MT" pitchFamily="34" charset="0"/>
              </a:rPr>
              <a:t>is the  word more </a:t>
            </a:r>
            <a:r>
              <a:rPr lang="en-US" sz="3600" b="1" i="1" dirty="0" err="1" smtClean="0">
                <a:latin typeface="Tw Cen MT" pitchFamily="34" charset="0"/>
              </a:rPr>
              <a:t>pronunciada</a:t>
            </a:r>
            <a:r>
              <a:rPr lang="en-US" sz="3600" b="1" i="1" dirty="0" smtClean="0">
                <a:latin typeface="Tw Cen MT" pitchFamily="34" charset="0"/>
              </a:rPr>
              <a:t>, speak, </a:t>
            </a:r>
            <a:r>
              <a:rPr lang="en-US" sz="3600" b="1" i="1" dirty="0" err="1" smtClean="0">
                <a:latin typeface="Tw Cen MT" pitchFamily="34" charset="0"/>
              </a:rPr>
              <a:t>used,querida,cantada</a:t>
            </a:r>
            <a:r>
              <a:rPr lang="en-US" sz="3600" b="1" i="1" dirty="0" smtClean="0">
                <a:latin typeface="Tw Cen MT" pitchFamily="34" charset="0"/>
              </a:rPr>
              <a:t>, </a:t>
            </a:r>
            <a:r>
              <a:rPr lang="en-US" sz="3600" b="1" i="1" dirty="0" err="1" smtClean="0">
                <a:latin typeface="Tw Cen MT" pitchFamily="34" charset="0"/>
              </a:rPr>
              <a:t>dita</a:t>
            </a:r>
            <a:r>
              <a:rPr lang="en-US" sz="3600" b="1" i="1" dirty="0" smtClean="0">
                <a:latin typeface="Tw Cen MT" pitchFamily="34" charset="0"/>
              </a:rPr>
              <a:t> and </a:t>
            </a:r>
            <a:r>
              <a:rPr lang="en-US" sz="3600" b="1" i="1" dirty="0" err="1" smtClean="0">
                <a:latin typeface="Tw Cen MT" pitchFamily="34" charset="0"/>
              </a:rPr>
              <a:t>repetida</a:t>
            </a:r>
            <a:r>
              <a:rPr lang="en-US" sz="3600" b="1" i="1" dirty="0" smtClean="0">
                <a:latin typeface="Tw Cen MT" pitchFamily="34" charset="0"/>
              </a:rPr>
              <a:t>,, </a:t>
            </a:r>
            <a:r>
              <a:rPr lang="en-US" sz="3600" dirty="0" smtClean="0">
                <a:latin typeface="Tw Cen MT" pitchFamily="34" charset="0"/>
              </a:rPr>
              <a:t> and the less practiced  many if </a:t>
            </a:r>
            <a:r>
              <a:rPr lang="en-US" sz="3600" dirty="0" err="1" smtClean="0">
                <a:latin typeface="Tw Cen MT" pitchFamily="34" charset="0"/>
              </a:rPr>
              <a:t>hás</a:t>
            </a:r>
            <a:r>
              <a:rPr lang="en-US" sz="3600" dirty="0" smtClean="0">
                <a:latin typeface="Tw Cen MT" pitchFamily="34" charset="0"/>
              </a:rPr>
              <a:t> </a:t>
            </a:r>
            <a:r>
              <a:rPr lang="en-US" sz="3600" dirty="0" err="1" smtClean="0">
                <a:latin typeface="Tw Cen MT" pitchFamily="34" charset="0"/>
              </a:rPr>
              <a:t>spokén</a:t>
            </a:r>
            <a:r>
              <a:rPr lang="en-US" sz="3600" dirty="0" smtClean="0">
                <a:latin typeface="Tw Cen MT" pitchFamily="34" charset="0"/>
              </a:rPr>
              <a:t> in Novel, </a:t>
            </a:r>
            <a:r>
              <a:rPr lang="en-US" sz="3600" dirty="0" err="1" smtClean="0">
                <a:latin typeface="Tw Cen MT" pitchFamily="34" charset="0"/>
              </a:rPr>
              <a:t>movie,book</a:t>
            </a:r>
            <a:r>
              <a:rPr lang="en-US" sz="3600" dirty="0" smtClean="0">
                <a:latin typeface="Tw Cen MT" pitchFamily="34" charset="0"/>
              </a:rPr>
              <a:t>, the </a:t>
            </a:r>
            <a:r>
              <a:rPr lang="en-US" sz="3600" dirty="0" err="1" smtClean="0">
                <a:latin typeface="Tw Cen MT" pitchFamily="34" charset="0"/>
              </a:rPr>
              <a:t>média</a:t>
            </a:r>
            <a:r>
              <a:rPr lang="en-US" sz="3600" dirty="0" smtClean="0">
                <a:latin typeface="Tw Cen MT" pitchFamily="34" charset="0"/>
              </a:rPr>
              <a:t> in general is the</a:t>
            </a:r>
            <a:r>
              <a:rPr lang="en-US" sz="3600" b="1" dirty="0" smtClean="0">
                <a:latin typeface="Tw Cen MT" pitchFamily="34" charset="0"/>
              </a:rPr>
              <a:t> love</a:t>
            </a:r>
            <a:r>
              <a:rPr lang="en-US" sz="3600" dirty="0" smtClean="0">
                <a:latin typeface="Tw Cen MT" pitchFamily="34" charset="0"/>
              </a:rPr>
              <a:t> –</a:t>
            </a:r>
            <a:endParaRPr lang="pt-BR" sz="3600" dirty="0" smtClean="0">
              <a:latin typeface="Tw Cen MT" pitchFamily="34" charset="0"/>
            </a:endParaRPr>
          </a:p>
          <a:p>
            <a:pPr algn="just"/>
            <a:r>
              <a:rPr lang="en-US" sz="3600" dirty="0" smtClean="0">
                <a:latin typeface="Tw Cen MT" pitchFamily="34" charset="0"/>
              </a:rPr>
              <a:t>exist people that  make vows of love in up of  altar and one month after, say: “I hate you!” is </a:t>
            </a:r>
            <a:r>
              <a:rPr lang="en-US" sz="3600" dirty="0" err="1" smtClean="0">
                <a:latin typeface="Tw Cen MT" pitchFamily="34" charset="0"/>
              </a:rPr>
              <a:t>muito</a:t>
            </a:r>
            <a:r>
              <a:rPr lang="en-US" sz="3600" dirty="0" smtClean="0">
                <a:latin typeface="Tw Cen MT" pitchFamily="34" charset="0"/>
              </a:rPr>
              <a:t> </a:t>
            </a:r>
            <a:r>
              <a:rPr lang="en-US" sz="3600" dirty="0" err="1" smtClean="0">
                <a:latin typeface="Tw Cen MT" pitchFamily="34" charset="0"/>
              </a:rPr>
              <a:t>fácil</a:t>
            </a:r>
            <a:r>
              <a:rPr lang="en-US" sz="3600" dirty="0" smtClean="0">
                <a:latin typeface="Tw Cen MT" pitchFamily="34" charset="0"/>
              </a:rPr>
              <a:t> said I </a:t>
            </a:r>
            <a:r>
              <a:rPr lang="en-US" sz="3600" dirty="0" err="1" smtClean="0">
                <a:latin typeface="Tw Cen MT" pitchFamily="34" charset="0"/>
              </a:rPr>
              <a:t>te</a:t>
            </a:r>
            <a:r>
              <a:rPr lang="en-US" sz="3600" dirty="0" smtClean="0">
                <a:latin typeface="Tw Cen MT" pitchFamily="34" charset="0"/>
              </a:rPr>
              <a:t> love is </a:t>
            </a:r>
            <a:r>
              <a:rPr lang="en-US" sz="3600" dirty="0" err="1" smtClean="0">
                <a:latin typeface="Tw Cen MT" pitchFamily="34" charset="0"/>
              </a:rPr>
              <a:t>muito</a:t>
            </a:r>
            <a:r>
              <a:rPr lang="en-US" sz="3600" dirty="0" smtClean="0">
                <a:latin typeface="Tw Cen MT" pitchFamily="34" charset="0"/>
              </a:rPr>
              <a:t> </a:t>
            </a:r>
            <a:r>
              <a:rPr lang="en-US" sz="3600" dirty="0" err="1" smtClean="0">
                <a:latin typeface="Tw Cen MT" pitchFamily="34" charset="0"/>
              </a:rPr>
              <a:t>facil</a:t>
            </a:r>
            <a:r>
              <a:rPr lang="en-US" sz="3600" dirty="0" smtClean="0">
                <a:latin typeface="Tw Cen MT" pitchFamily="34" charset="0"/>
              </a:rPr>
              <a:t> until </a:t>
            </a:r>
            <a:r>
              <a:rPr lang="en-US" sz="3600" dirty="0" err="1" smtClean="0">
                <a:latin typeface="Tw Cen MT" pitchFamily="34" charset="0"/>
              </a:rPr>
              <a:t>pregar</a:t>
            </a:r>
            <a:r>
              <a:rPr lang="en-US" sz="3600" dirty="0" smtClean="0">
                <a:latin typeface="Tw Cen MT" pitchFamily="34" charset="0"/>
              </a:rPr>
              <a:t> the </a:t>
            </a:r>
            <a:r>
              <a:rPr lang="en-US" sz="3600" dirty="0" err="1" smtClean="0">
                <a:latin typeface="Tw Cen MT" pitchFamily="34" charset="0"/>
              </a:rPr>
              <a:t>dificil</a:t>
            </a:r>
            <a:r>
              <a:rPr lang="en-US" sz="3600" dirty="0" smtClean="0">
                <a:latin typeface="Tw Cen MT" pitchFamily="34" charset="0"/>
              </a:rPr>
              <a:t> is </a:t>
            </a:r>
            <a:r>
              <a:rPr lang="en-US" sz="3600" dirty="0" err="1" smtClean="0">
                <a:latin typeface="Tw Cen MT" pitchFamily="34" charset="0"/>
              </a:rPr>
              <a:t>viver</a:t>
            </a:r>
            <a:r>
              <a:rPr lang="en-US" sz="3600" dirty="0" smtClean="0">
                <a:latin typeface="Tw Cen MT" pitchFamily="34" charset="0"/>
              </a:rPr>
              <a:t> for this that God speak this  </a:t>
            </a:r>
            <a:endParaRPr lang="pt-BR" sz="3600" dirty="0" smtClean="0">
              <a:latin typeface="Tw Cen MT" pitchFamily="34" charset="0"/>
            </a:endParaRPr>
          </a:p>
          <a:p>
            <a:endParaRPr lang="pt-BR" sz="3200" dirty="0"/>
          </a:p>
        </p:txBody>
      </p:sp>
    </p:spTree>
  </p:cSld>
  <p:clrMapOvr>
    <a:masterClrMapping/>
  </p:clrMapOvr>
  <p:transition spd="slow">
    <p:wheel spokes="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152400"/>
            <a:ext cx="8610600" cy="457200"/>
          </a:xfrm>
        </p:spPr>
        <p:txBody>
          <a:bodyPr>
            <a:normAutofit fontScale="90000"/>
          </a:bodyPr>
          <a:lstStyle/>
          <a:p>
            <a:r>
              <a:rPr lang="pt-BR" dirty="0" smtClean="0"/>
              <a:t>                               </a:t>
            </a:r>
            <a:endParaRPr lang="pt-BR" dirty="0">
              <a:solidFill>
                <a:srgbClr val="002060"/>
              </a:solidFill>
              <a:latin typeface="Forte" pitchFamily="66" charset="0"/>
              <a:ea typeface="MS PGothic" pitchFamily="34" charset="-128"/>
            </a:endParaRPr>
          </a:p>
        </p:txBody>
      </p:sp>
      <p:sp>
        <p:nvSpPr>
          <p:cNvPr id="3" name="Espaço Reservado para Conteúdo 2"/>
          <p:cNvSpPr>
            <a:spLocks noGrp="1"/>
          </p:cNvSpPr>
          <p:nvPr>
            <p:ph sz="quarter" idx="4294967295"/>
          </p:nvPr>
        </p:nvSpPr>
        <p:spPr>
          <a:xfrm>
            <a:off x="0" y="685800"/>
            <a:ext cx="8763000" cy="5788025"/>
          </a:xfrm>
        </p:spPr>
        <p:txBody>
          <a:bodyPr>
            <a:normAutofit/>
          </a:bodyPr>
          <a:lstStyle/>
          <a:p>
            <a:pPr algn="just"/>
            <a:r>
              <a:rPr lang="en-US" sz="3600" b="1" dirty="0" smtClean="0">
                <a:latin typeface="Tw Cen MT" pitchFamily="34" charset="0"/>
              </a:rPr>
              <a:t>mt15:8</a:t>
            </a:r>
            <a:r>
              <a:rPr lang="en-US" sz="3600" b="1" i="1" dirty="0" smtClean="0">
                <a:latin typeface="Tw Cen MT" pitchFamily="34" charset="0"/>
              </a:rPr>
              <a:t>folk me </a:t>
            </a:r>
            <a:r>
              <a:rPr lang="en-US" sz="3600" b="1" i="1" dirty="0" err="1" smtClean="0">
                <a:latin typeface="Tw Cen MT" pitchFamily="34" charset="0"/>
              </a:rPr>
              <a:t>adoram</a:t>
            </a:r>
            <a:r>
              <a:rPr lang="en-US" sz="3600" b="1" i="1" dirty="0" smtClean="0">
                <a:latin typeface="Tw Cen MT" pitchFamily="34" charset="0"/>
              </a:rPr>
              <a:t> with the </a:t>
            </a:r>
            <a:r>
              <a:rPr lang="en-US" sz="3600" b="1" i="1" dirty="0" err="1" smtClean="0">
                <a:latin typeface="Tw Cen MT" pitchFamily="34" charset="0"/>
              </a:rPr>
              <a:t>lábios</a:t>
            </a:r>
            <a:r>
              <a:rPr lang="en-US" sz="3600" b="1" i="1" dirty="0" smtClean="0">
                <a:latin typeface="Tw Cen MT" pitchFamily="34" charset="0"/>
              </a:rPr>
              <a:t> but the </a:t>
            </a:r>
            <a:r>
              <a:rPr lang="en-US" sz="3600" b="1" i="1" dirty="0" err="1" smtClean="0">
                <a:latin typeface="Tw Cen MT" pitchFamily="34" charset="0"/>
              </a:rPr>
              <a:t>coração</a:t>
            </a:r>
            <a:r>
              <a:rPr lang="en-US" sz="3600" b="1" i="1" dirty="0" smtClean="0">
                <a:latin typeface="Tw Cen MT" pitchFamily="34" charset="0"/>
              </a:rPr>
              <a:t> if </a:t>
            </a:r>
            <a:r>
              <a:rPr lang="en-US" sz="3600" b="1" i="1" dirty="0" err="1" smtClean="0">
                <a:latin typeface="Tw Cen MT" pitchFamily="34" charset="0"/>
              </a:rPr>
              <a:t>afasta</a:t>
            </a:r>
            <a:r>
              <a:rPr lang="en-US" sz="3600" b="1" i="1" dirty="0" smtClean="0">
                <a:latin typeface="Tw Cen MT" pitchFamily="34" charset="0"/>
              </a:rPr>
              <a:t> to </a:t>
            </a:r>
            <a:r>
              <a:rPr lang="en-US" sz="3600" b="1" i="1" dirty="0" err="1" smtClean="0">
                <a:latin typeface="Tw Cen MT" pitchFamily="34" charset="0"/>
              </a:rPr>
              <a:t>longe</a:t>
            </a:r>
            <a:r>
              <a:rPr lang="en-US" sz="3600" b="1" i="1" dirty="0" smtClean="0">
                <a:latin typeface="Tw Cen MT" pitchFamily="34" charset="0"/>
              </a:rPr>
              <a:t> of </a:t>
            </a:r>
            <a:r>
              <a:rPr lang="en-US" sz="3600" b="1" i="1" dirty="0" err="1" smtClean="0">
                <a:latin typeface="Tw Cen MT" pitchFamily="34" charset="0"/>
              </a:rPr>
              <a:t>mim</a:t>
            </a:r>
            <a:r>
              <a:rPr lang="en-US" sz="3600" dirty="0" smtClean="0">
                <a:latin typeface="Tw Cen MT" pitchFamily="34" charset="0"/>
              </a:rPr>
              <a:t> (my reason of </a:t>
            </a:r>
            <a:r>
              <a:rPr lang="en-US" sz="3600" dirty="0" err="1" smtClean="0">
                <a:latin typeface="Tw Cen MT" pitchFamily="34" charset="0"/>
              </a:rPr>
              <a:t>viver</a:t>
            </a:r>
            <a:r>
              <a:rPr lang="en-US" sz="3600" dirty="0" smtClean="0">
                <a:latin typeface="Tw Cen MT" pitchFamily="34" charset="0"/>
              </a:rPr>
              <a:t>..my more </a:t>
            </a:r>
            <a:r>
              <a:rPr lang="en-US" sz="3600" dirty="0" err="1" smtClean="0">
                <a:latin typeface="Tw Cen MT" pitchFamily="34" charset="0"/>
              </a:rPr>
              <a:t>prazer</a:t>
            </a:r>
            <a:r>
              <a:rPr lang="en-US" sz="3600" dirty="0" smtClean="0">
                <a:latin typeface="Tw Cen MT" pitchFamily="34" charset="0"/>
              </a:rPr>
              <a:t>..)</a:t>
            </a:r>
            <a:endParaRPr lang="pt-BR" sz="3600" dirty="0" smtClean="0">
              <a:latin typeface="Tw Cen MT" pitchFamily="34" charset="0"/>
            </a:endParaRPr>
          </a:p>
          <a:p>
            <a:pPr algn="just"/>
            <a:r>
              <a:rPr lang="en-US" sz="3600" dirty="0" smtClean="0">
                <a:latin typeface="Tw Cen MT" pitchFamily="34" charset="0"/>
              </a:rPr>
              <a:t>God no sole </a:t>
            </a:r>
            <a:r>
              <a:rPr lang="en-US" sz="3600" dirty="0" err="1" smtClean="0">
                <a:latin typeface="Tw Cen MT" pitchFamily="34" charset="0"/>
              </a:rPr>
              <a:t>falou</a:t>
            </a:r>
            <a:r>
              <a:rPr lang="en-US" sz="3600" dirty="0" smtClean="0">
                <a:latin typeface="Tw Cen MT" pitchFamily="34" charset="0"/>
              </a:rPr>
              <a:t> I </a:t>
            </a:r>
            <a:r>
              <a:rPr lang="en-US" sz="3600" dirty="0" err="1" smtClean="0">
                <a:latin typeface="Tw Cen MT" pitchFamily="34" charset="0"/>
              </a:rPr>
              <a:t>te</a:t>
            </a:r>
            <a:r>
              <a:rPr lang="en-US" sz="3600" dirty="0" smtClean="0">
                <a:latin typeface="Tw Cen MT" pitchFamily="34" charset="0"/>
              </a:rPr>
              <a:t> love, No  he </a:t>
            </a:r>
            <a:r>
              <a:rPr lang="en-US" sz="3600" dirty="0" err="1" smtClean="0">
                <a:latin typeface="Tw Cen MT" pitchFamily="34" charset="0"/>
              </a:rPr>
              <a:t>provou</a:t>
            </a:r>
            <a:r>
              <a:rPr lang="en-US" sz="3600" dirty="0" smtClean="0">
                <a:latin typeface="Tw Cen MT" pitchFamily="34" charset="0"/>
              </a:rPr>
              <a:t> the </a:t>
            </a:r>
            <a:r>
              <a:rPr lang="en-US" sz="3600" dirty="0" err="1" smtClean="0">
                <a:latin typeface="Tw Cen MT" pitchFamily="34" charset="0"/>
              </a:rPr>
              <a:t>seu</a:t>
            </a:r>
            <a:r>
              <a:rPr lang="en-US" sz="3600" dirty="0" smtClean="0">
                <a:latin typeface="Tw Cen MT" pitchFamily="34" charset="0"/>
              </a:rPr>
              <a:t> love </a:t>
            </a:r>
            <a:r>
              <a:rPr lang="en-US" sz="3600" dirty="0" err="1" smtClean="0">
                <a:latin typeface="Tw Cen MT" pitchFamily="34" charset="0"/>
              </a:rPr>
              <a:t>love</a:t>
            </a:r>
            <a:r>
              <a:rPr lang="en-US" sz="3600" dirty="0" smtClean="0">
                <a:latin typeface="Tw Cen MT" pitchFamily="34" charset="0"/>
              </a:rPr>
              <a:t> no is </a:t>
            </a:r>
            <a:r>
              <a:rPr lang="en-US" sz="3600" dirty="0" err="1" smtClean="0">
                <a:latin typeface="Tw Cen MT" pitchFamily="34" charset="0"/>
              </a:rPr>
              <a:t>soly</a:t>
            </a:r>
            <a:r>
              <a:rPr lang="en-US" sz="3600" dirty="0" smtClean="0">
                <a:latin typeface="Tw Cen MT" pitchFamily="34" charset="0"/>
              </a:rPr>
              <a:t> word </a:t>
            </a:r>
            <a:r>
              <a:rPr lang="en-US" sz="3600" dirty="0" err="1" smtClean="0">
                <a:latin typeface="Tw Cen MT" pitchFamily="34" charset="0"/>
              </a:rPr>
              <a:t>bonitas</a:t>
            </a:r>
            <a:r>
              <a:rPr lang="en-US" sz="3600" dirty="0" smtClean="0">
                <a:latin typeface="Tw Cen MT" pitchFamily="34" charset="0"/>
              </a:rPr>
              <a:t> </a:t>
            </a:r>
            <a:endParaRPr lang="pt-BR" sz="3600" dirty="0" smtClean="0">
              <a:latin typeface="Tw Cen MT" pitchFamily="34" charset="0"/>
            </a:endParaRPr>
          </a:p>
          <a:p>
            <a:pPr algn="just"/>
            <a:r>
              <a:rPr lang="en-US" sz="3600" dirty="0" smtClean="0">
                <a:latin typeface="Tw Cen MT" pitchFamily="34" charset="0"/>
              </a:rPr>
              <a:t> </a:t>
            </a:r>
            <a:r>
              <a:rPr lang="en-US" sz="3600" b="1" dirty="0" smtClean="0">
                <a:latin typeface="Tw Cen MT" pitchFamily="34" charset="0"/>
              </a:rPr>
              <a:t>rm5:8-but God </a:t>
            </a:r>
            <a:r>
              <a:rPr lang="en-US" sz="3600" b="1" dirty="0" err="1" smtClean="0">
                <a:latin typeface="Tw Cen MT" pitchFamily="34" charset="0"/>
              </a:rPr>
              <a:t>dá</a:t>
            </a:r>
            <a:r>
              <a:rPr lang="en-US" sz="3600" b="1" dirty="0" smtClean="0">
                <a:latin typeface="Tw Cen MT" pitchFamily="34" charset="0"/>
              </a:rPr>
              <a:t> proof of his love to </a:t>
            </a:r>
            <a:r>
              <a:rPr lang="en-US" sz="3600" b="1" dirty="0" err="1" smtClean="0">
                <a:latin typeface="Tw Cen MT" pitchFamily="34" charset="0"/>
              </a:rPr>
              <a:t>conosco,em</a:t>
            </a:r>
            <a:r>
              <a:rPr lang="en-US" sz="3600" b="1" dirty="0" smtClean="0">
                <a:latin typeface="Tw Cen MT" pitchFamily="34" charset="0"/>
              </a:rPr>
              <a:t> </a:t>
            </a:r>
            <a:r>
              <a:rPr lang="en-US" sz="3600" b="1" dirty="0" err="1" smtClean="0">
                <a:latin typeface="Tw Cen MT" pitchFamily="34" charset="0"/>
              </a:rPr>
              <a:t>que,when</a:t>
            </a:r>
            <a:r>
              <a:rPr lang="en-US" sz="3600" b="1" dirty="0" smtClean="0">
                <a:latin typeface="Tw Cen MT" pitchFamily="34" charset="0"/>
              </a:rPr>
              <a:t> </a:t>
            </a:r>
            <a:r>
              <a:rPr lang="en-US" sz="3600" b="1" dirty="0" err="1" smtClean="0">
                <a:latin typeface="Tw Cen MT" pitchFamily="34" charset="0"/>
              </a:rPr>
              <a:t>éramos</a:t>
            </a:r>
            <a:r>
              <a:rPr lang="en-US" sz="3600" b="1" dirty="0" smtClean="0">
                <a:latin typeface="Tw Cen MT" pitchFamily="34" charset="0"/>
              </a:rPr>
              <a:t> sins, </a:t>
            </a:r>
            <a:r>
              <a:rPr lang="en-US" sz="3600" b="1" dirty="0" err="1" smtClean="0">
                <a:latin typeface="Tw Cen MT" pitchFamily="34" charset="0"/>
              </a:rPr>
              <a:t>cristo</a:t>
            </a:r>
            <a:r>
              <a:rPr lang="en-US" sz="3600" b="1" dirty="0" smtClean="0">
                <a:latin typeface="Tw Cen MT" pitchFamily="34" charset="0"/>
              </a:rPr>
              <a:t> </a:t>
            </a:r>
            <a:r>
              <a:rPr lang="en-US" sz="3600" b="1" dirty="0" err="1" smtClean="0">
                <a:latin typeface="Tw Cen MT" pitchFamily="34" charset="0"/>
              </a:rPr>
              <a:t>morreu</a:t>
            </a:r>
            <a:r>
              <a:rPr lang="en-US" sz="3600" b="1" dirty="0" smtClean="0">
                <a:latin typeface="Tw Cen MT" pitchFamily="34" charset="0"/>
              </a:rPr>
              <a:t> for us</a:t>
            </a:r>
            <a:endParaRPr lang="pt-BR" sz="3600" dirty="0" smtClean="0">
              <a:latin typeface="Tw Cen MT" pitchFamily="34" charset="0"/>
            </a:endParaRPr>
          </a:p>
          <a:p>
            <a:pPr algn="just"/>
            <a:endParaRPr lang="pt-BR" sz="3600" dirty="0"/>
          </a:p>
        </p:txBody>
      </p:sp>
    </p:spTree>
  </p:cSld>
  <p:clrMapOvr>
    <a:masterClrMapping/>
  </p:clrMapOvr>
  <p:transition spd="slow">
    <p:wheel spokes="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4294967295"/>
          </p:nvPr>
        </p:nvSpPr>
        <p:spPr>
          <a:xfrm>
            <a:off x="0" y="152400"/>
            <a:ext cx="8686800" cy="6705600"/>
          </a:xfrm>
        </p:spPr>
        <p:style>
          <a:lnRef idx="1">
            <a:schemeClr val="accent3"/>
          </a:lnRef>
          <a:fillRef idx="3">
            <a:schemeClr val="accent3"/>
          </a:fillRef>
          <a:effectRef idx="2">
            <a:schemeClr val="accent3"/>
          </a:effectRef>
          <a:fontRef idx="minor">
            <a:schemeClr val="lt1"/>
          </a:fontRef>
        </p:style>
        <p:txBody>
          <a:bodyPr>
            <a:noAutofit/>
          </a:bodyPr>
          <a:lstStyle/>
          <a:p>
            <a:pPr>
              <a:buNone/>
            </a:pPr>
            <a:r>
              <a:rPr lang="pt-BR" sz="3600" dirty="0" smtClean="0"/>
              <a:t>                         </a:t>
            </a:r>
            <a:r>
              <a:rPr lang="pt-BR" sz="3600" dirty="0" smtClean="0"/>
              <a:t>20</a:t>
            </a:r>
            <a:r>
              <a:rPr lang="pt-BR" sz="3600" dirty="0" smtClean="0"/>
              <a:t>- </a:t>
            </a:r>
            <a:r>
              <a:rPr lang="pt-BR" sz="3600" dirty="0" smtClean="0"/>
              <a:t>quem amou </a:t>
            </a:r>
            <a:r>
              <a:rPr lang="pt-BR" sz="3600" dirty="0" err="1" smtClean="0"/>
              <a:t>first</a:t>
            </a:r>
            <a:endParaRPr lang="pt-BR" sz="3600" dirty="0" smtClean="0"/>
          </a:p>
          <a:p>
            <a:r>
              <a:rPr lang="pt-BR" sz="3200" dirty="0" err="1" smtClean="0"/>
              <a:t>God</a:t>
            </a:r>
            <a:r>
              <a:rPr lang="pt-BR" sz="3200" dirty="0" smtClean="0"/>
              <a:t> </a:t>
            </a:r>
            <a:r>
              <a:rPr lang="pt-BR" sz="3200" dirty="0" err="1" smtClean="0"/>
              <a:t>that</a:t>
            </a:r>
            <a:r>
              <a:rPr lang="pt-BR" sz="3200" dirty="0" smtClean="0"/>
              <a:t> tomou </a:t>
            </a:r>
            <a:r>
              <a:rPr lang="pt-BR" sz="3200" dirty="0" err="1" smtClean="0"/>
              <a:t>the</a:t>
            </a:r>
            <a:r>
              <a:rPr lang="pt-BR" sz="3200" dirty="0" smtClean="0"/>
              <a:t> iniciativa </a:t>
            </a:r>
            <a:r>
              <a:rPr lang="pt-BR" sz="3200" dirty="0" err="1" smtClean="0"/>
              <a:t>of</a:t>
            </a:r>
            <a:r>
              <a:rPr lang="pt-BR" sz="3200" dirty="0" smtClean="0"/>
              <a:t> </a:t>
            </a:r>
            <a:r>
              <a:rPr lang="pt-BR" sz="3200" dirty="0" err="1" smtClean="0"/>
              <a:t>love</a:t>
            </a:r>
            <a:r>
              <a:rPr lang="pt-BR" sz="3200" dirty="0" smtClean="0"/>
              <a:t> Quem </a:t>
            </a:r>
            <a:r>
              <a:rPr lang="pt-BR" sz="3200" dirty="0" err="1" smtClean="0"/>
              <a:t>love</a:t>
            </a:r>
            <a:r>
              <a:rPr lang="pt-BR" sz="3200" dirty="0" smtClean="0"/>
              <a:t> se antecipa dá </a:t>
            </a:r>
            <a:r>
              <a:rPr lang="pt-BR" sz="3200" dirty="0" err="1" smtClean="0"/>
              <a:t>the</a:t>
            </a:r>
            <a:r>
              <a:rPr lang="pt-BR" sz="3200" dirty="0" smtClean="0"/>
              <a:t> </a:t>
            </a:r>
            <a:r>
              <a:rPr lang="pt-BR" sz="3200" dirty="0" err="1" smtClean="0"/>
              <a:t>first</a:t>
            </a:r>
            <a:r>
              <a:rPr lang="pt-BR" sz="3200" dirty="0" smtClean="0"/>
              <a:t> passo se move </a:t>
            </a:r>
            <a:r>
              <a:rPr lang="pt-BR" sz="3200" dirty="0" err="1" smtClean="0"/>
              <a:t>he</a:t>
            </a:r>
            <a:r>
              <a:rPr lang="pt-BR" sz="3200" dirty="0" smtClean="0"/>
              <a:t> </a:t>
            </a:r>
            <a:r>
              <a:rPr lang="pt-BR" sz="3200" dirty="0" err="1" smtClean="0"/>
              <a:t>love</a:t>
            </a:r>
            <a:r>
              <a:rPr lang="pt-BR" sz="3200" dirty="0" smtClean="0"/>
              <a:t> </a:t>
            </a:r>
            <a:r>
              <a:rPr lang="pt-BR" sz="3200" dirty="0" err="1" smtClean="0"/>
              <a:t>you</a:t>
            </a:r>
            <a:r>
              <a:rPr lang="pt-BR" sz="3200" dirty="0" smtClean="0"/>
              <a:t> antes </a:t>
            </a:r>
            <a:r>
              <a:rPr lang="pt-BR" sz="3200" dirty="0" err="1" smtClean="0"/>
              <a:t>of</a:t>
            </a:r>
            <a:r>
              <a:rPr lang="pt-BR" sz="3200" dirty="0" smtClean="0"/>
              <a:t> estrelas brilharem no firmamento </a:t>
            </a:r>
            <a:r>
              <a:rPr lang="pt-BR" sz="3200" dirty="0" err="1" smtClean="0"/>
              <a:t>he</a:t>
            </a:r>
            <a:r>
              <a:rPr lang="pt-BR" sz="3200" dirty="0" smtClean="0"/>
              <a:t> viu </a:t>
            </a:r>
            <a:r>
              <a:rPr lang="pt-BR" sz="3200" dirty="0" err="1" smtClean="0"/>
              <a:t>you</a:t>
            </a:r>
            <a:r>
              <a:rPr lang="pt-BR" sz="3200" dirty="0" smtClean="0"/>
              <a:t> </a:t>
            </a:r>
            <a:r>
              <a:rPr lang="pt-BR" sz="3200" dirty="0" err="1" smtClean="0"/>
              <a:t>when</a:t>
            </a:r>
            <a:r>
              <a:rPr lang="pt-BR" sz="3200" dirty="0" smtClean="0"/>
              <a:t> </a:t>
            </a:r>
            <a:r>
              <a:rPr lang="pt-BR" sz="3200" dirty="0" err="1" smtClean="0"/>
              <a:t>you</a:t>
            </a:r>
            <a:r>
              <a:rPr lang="pt-BR" sz="3200" dirty="0" smtClean="0"/>
              <a:t> foi formado </a:t>
            </a:r>
            <a:r>
              <a:rPr lang="pt-BR" sz="3200" dirty="0" err="1" smtClean="0"/>
              <a:t>he</a:t>
            </a:r>
            <a:r>
              <a:rPr lang="pt-BR" sz="3200" dirty="0" smtClean="0"/>
              <a:t> viu </a:t>
            </a:r>
            <a:r>
              <a:rPr lang="pt-BR" sz="3200" dirty="0" err="1" smtClean="0"/>
              <a:t>the</a:t>
            </a:r>
            <a:r>
              <a:rPr lang="pt-BR" sz="3200" dirty="0" smtClean="0"/>
              <a:t> seu </a:t>
            </a:r>
            <a:r>
              <a:rPr lang="pt-BR" sz="3200" dirty="0" err="1" smtClean="0"/>
              <a:t>first</a:t>
            </a:r>
            <a:r>
              <a:rPr lang="pt-BR" sz="3200" dirty="0" smtClean="0"/>
              <a:t> choro desde </a:t>
            </a:r>
            <a:r>
              <a:rPr lang="pt-BR" sz="3200" dirty="0" err="1" smtClean="0"/>
              <a:t>the</a:t>
            </a:r>
            <a:r>
              <a:rPr lang="pt-BR" sz="3200" dirty="0" smtClean="0"/>
              <a:t> </a:t>
            </a:r>
            <a:r>
              <a:rPr lang="pt-BR" sz="3200" dirty="0" err="1" smtClean="0"/>
              <a:t>day</a:t>
            </a:r>
            <a:r>
              <a:rPr lang="pt-BR" sz="3200" dirty="0" smtClean="0"/>
              <a:t> in </a:t>
            </a:r>
            <a:r>
              <a:rPr lang="pt-BR" sz="3200" dirty="0" err="1" smtClean="0"/>
              <a:t>that</a:t>
            </a:r>
            <a:r>
              <a:rPr lang="pt-BR" sz="3200" dirty="0" smtClean="0"/>
              <a:t> </a:t>
            </a:r>
            <a:r>
              <a:rPr lang="pt-BR" sz="3200" dirty="0" err="1" smtClean="0"/>
              <a:t>you</a:t>
            </a:r>
            <a:r>
              <a:rPr lang="pt-BR" sz="3200" dirty="0" smtClean="0"/>
              <a:t>   deus </a:t>
            </a:r>
            <a:r>
              <a:rPr lang="pt-BR" sz="3200" dirty="0" err="1" smtClean="0"/>
              <a:t>the</a:t>
            </a:r>
            <a:r>
              <a:rPr lang="pt-BR" sz="3200" dirty="0" smtClean="0"/>
              <a:t> sua </a:t>
            </a:r>
            <a:r>
              <a:rPr lang="pt-BR" sz="3200" dirty="0" err="1" smtClean="0"/>
              <a:t>first</a:t>
            </a:r>
            <a:r>
              <a:rPr lang="pt-BR" sz="3200" dirty="0" smtClean="0"/>
              <a:t> passada </a:t>
            </a:r>
            <a:r>
              <a:rPr lang="pt-BR" sz="3200" dirty="0" err="1" smtClean="0"/>
              <a:t>he</a:t>
            </a:r>
            <a:r>
              <a:rPr lang="pt-BR" sz="3200" dirty="0" smtClean="0"/>
              <a:t> nunca </a:t>
            </a:r>
            <a:r>
              <a:rPr lang="pt-BR" sz="3200" dirty="0" err="1" smtClean="0"/>
              <a:t>desisitu</a:t>
            </a:r>
            <a:r>
              <a:rPr lang="pt-BR" sz="3200" dirty="0" smtClean="0"/>
              <a:t> </a:t>
            </a:r>
            <a:r>
              <a:rPr lang="pt-BR" sz="3200" dirty="0" err="1" smtClean="0"/>
              <a:t>of</a:t>
            </a:r>
            <a:r>
              <a:rPr lang="pt-BR" sz="3200" dirty="0" smtClean="0"/>
              <a:t> </a:t>
            </a:r>
            <a:r>
              <a:rPr lang="pt-BR" sz="3200" dirty="0" err="1" smtClean="0"/>
              <a:t>love</a:t>
            </a:r>
            <a:r>
              <a:rPr lang="pt-BR" sz="3200" dirty="0" smtClean="0"/>
              <a:t> </a:t>
            </a:r>
            <a:r>
              <a:rPr lang="pt-BR" sz="3200" dirty="0" err="1" smtClean="0"/>
              <a:t>you</a:t>
            </a:r>
            <a:r>
              <a:rPr lang="pt-BR" sz="3200" dirty="0" smtClean="0"/>
              <a:t> </a:t>
            </a:r>
            <a:r>
              <a:rPr lang="pt-BR" sz="3200" dirty="0" err="1" smtClean="0"/>
              <a:t>the</a:t>
            </a:r>
            <a:r>
              <a:rPr lang="pt-BR" sz="3200" dirty="0" smtClean="0"/>
              <a:t> </a:t>
            </a:r>
            <a:r>
              <a:rPr lang="pt-BR" sz="3200" dirty="0" err="1" smtClean="0"/>
              <a:t>love</a:t>
            </a:r>
            <a:r>
              <a:rPr lang="pt-BR" sz="3200" dirty="0" smtClean="0"/>
              <a:t> dele is deliberado   Jo15:16</a:t>
            </a:r>
          </a:p>
          <a:p>
            <a:pPr marL="514350" indent="-514350">
              <a:buNone/>
            </a:pPr>
            <a:r>
              <a:rPr lang="pt-BR" sz="3200" dirty="0" smtClean="0"/>
              <a:t>2- Rm5:6-</a:t>
            </a:r>
            <a:r>
              <a:rPr lang="pt-BR" sz="3200" dirty="0" err="1" smtClean="0"/>
              <a:t>because</a:t>
            </a:r>
            <a:r>
              <a:rPr lang="pt-BR" sz="3200" dirty="0" smtClean="0"/>
              <a:t> cristo,estando us ainda fracos, morreu </a:t>
            </a:r>
            <a:r>
              <a:rPr lang="pt-BR" sz="3200" dirty="0" err="1" smtClean="0"/>
              <a:t>the</a:t>
            </a:r>
            <a:r>
              <a:rPr lang="pt-BR" sz="3200" dirty="0" smtClean="0"/>
              <a:t> seu tempo </a:t>
            </a:r>
            <a:r>
              <a:rPr lang="pt-BR" sz="3200" dirty="0" err="1" smtClean="0"/>
              <a:t>by</a:t>
            </a:r>
            <a:r>
              <a:rPr lang="pt-BR" sz="3200" dirty="0" smtClean="0"/>
              <a:t> ímpios </a:t>
            </a:r>
          </a:p>
          <a:p>
            <a:pPr>
              <a:buNone/>
            </a:pPr>
            <a:r>
              <a:rPr lang="pt-BR" sz="3200" dirty="0" smtClean="0"/>
              <a:t>3- Rm5:8 cristo morreu por nos sendo nós ainda...</a:t>
            </a:r>
          </a:p>
          <a:p>
            <a:pPr>
              <a:buNone/>
            </a:pPr>
            <a:r>
              <a:rPr lang="pt-BR" sz="2800" dirty="0" smtClean="0"/>
              <a:t>4- </a:t>
            </a:r>
            <a:r>
              <a:rPr lang="pt-BR" sz="2800" dirty="0" err="1" smtClean="0"/>
              <a:t>Efesios</a:t>
            </a:r>
            <a:r>
              <a:rPr lang="pt-BR" sz="2800" dirty="0" smtClean="0"/>
              <a:t> 2:1                            5-1jo4:10  </a:t>
            </a:r>
          </a:p>
          <a:p>
            <a:pPr>
              <a:buNone/>
            </a:pPr>
            <a:r>
              <a:rPr lang="pt-BR" sz="2800" dirty="0" smtClean="0"/>
              <a:t>6-1jo4:19                                  7- apo13:8</a:t>
            </a:r>
          </a:p>
          <a:p>
            <a:endParaRPr lang="pt-BR" sz="2800" dirty="0"/>
          </a:p>
        </p:txBody>
      </p:sp>
    </p:spTree>
  </p:cSld>
  <p:clrMapOvr>
    <a:masterClrMapping/>
  </p:clrMapOvr>
  <p:transition spd="slow">
    <p:wheel spokes="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 y="274638"/>
            <a:ext cx="8382000" cy="563562"/>
          </a:xfrm>
        </p:spPr>
        <p:txBody>
          <a:bodyPr>
            <a:normAutofit fontScale="90000"/>
          </a:bodyPr>
          <a:lstStyle/>
          <a:p>
            <a:r>
              <a:rPr lang="pt-BR" dirty="0" smtClean="0"/>
              <a:t> </a:t>
            </a:r>
            <a:r>
              <a:rPr lang="pt-BR" sz="4000" dirty="0" smtClean="0">
                <a:solidFill>
                  <a:srgbClr val="7030A0"/>
                </a:solidFill>
                <a:latin typeface="Forte" pitchFamily="66" charset="0"/>
              </a:rPr>
              <a:t>14-fazer a </a:t>
            </a:r>
            <a:r>
              <a:rPr lang="pt-BR" sz="4000" dirty="0" err="1" smtClean="0">
                <a:solidFill>
                  <a:srgbClr val="7030A0"/>
                </a:solidFill>
                <a:latin typeface="Forte" pitchFamily="66" charset="0"/>
              </a:rPr>
              <a:t>our</a:t>
            </a:r>
            <a:r>
              <a:rPr lang="pt-BR" sz="4000" dirty="0" smtClean="0">
                <a:solidFill>
                  <a:srgbClr val="7030A0"/>
                </a:solidFill>
                <a:latin typeface="Forte" pitchFamily="66" charset="0"/>
              </a:rPr>
              <a:t> parte</a:t>
            </a:r>
            <a:endParaRPr lang="pt-BR" dirty="0">
              <a:solidFill>
                <a:srgbClr val="7030A0"/>
              </a:solidFill>
              <a:latin typeface="Forte" pitchFamily="66" charset="0"/>
            </a:endParaRPr>
          </a:p>
        </p:txBody>
      </p:sp>
      <p:sp>
        <p:nvSpPr>
          <p:cNvPr id="3" name="Espaço Reservado para Conteúdo 2"/>
          <p:cNvSpPr>
            <a:spLocks noGrp="1"/>
          </p:cNvSpPr>
          <p:nvPr>
            <p:ph idx="1"/>
          </p:nvPr>
        </p:nvSpPr>
        <p:spPr>
          <a:xfrm>
            <a:off x="381000" y="1143000"/>
            <a:ext cx="8305800" cy="5330952"/>
          </a:xfrm>
        </p:spPr>
        <p:txBody>
          <a:bodyPr>
            <a:normAutofit lnSpcReduction="10000"/>
          </a:bodyPr>
          <a:lstStyle/>
          <a:p>
            <a:endParaRPr lang="pt-BR" dirty="0" smtClean="0"/>
          </a:p>
          <a:p>
            <a:pPr algn="just"/>
            <a:r>
              <a:rPr lang="en-US" sz="3200" dirty="0" err="1" smtClean="0"/>
              <a:t>Nos</a:t>
            </a:r>
            <a:r>
              <a:rPr lang="en-US" sz="3200" dirty="0" smtClean="0"/>
              <a:t> “draw near”  the God the </a:t>
            </a:r>
            <a:r>
              <a:rPr lang="en-US" sz="3200" dirty="0" err="1" smtClean="0"/>
              <a:t>biblie</a:t>
            </a:r>
            <a:r>
              <a:rPr lang="en-US" sz="3200" dirty="0" smtClean="0"/>
              <a:t> said </a:t>
            </a:r>
            <a:r>
              <a:rPr lang="en-US" sz="3200" dirty="0" err="1" smtClean="0"/>
              <a:t>chegai-vos</a:t>
            </a:r>
            <a:r>
              <a:rPr lang="en-US" sz="3200" dirty="0" smtClean="0"/>
              <a:t> the </a:t>
            </a:r>
            <a:r>
              <a:rPr lang="en-US" sz="3200" dirty="0" err="1" smtClean="0"/>
              <a:t>mim</a:t>
            </a:r>
            <a:r>
              <a:rPr lang="en-US" sz="3200" dirty="0" smtClean="0"/>
              <a:t> and I me </a:t>
            </a:r>
            <a:r>
              <a:rPr lang="en-US" sz="3200" dirty="0" err="1" smtClean="0"/>
              <a:t>chagareis</a:t>
            </a:r>
            <a:r>
              <a:rPr lang="en-US" sz="3200" dirty="0" smtClean="0"/>
              <a:t> the </a:t>
            </a:r>
            <a:r>
              <a:rPr lang="en-US" sz="3200" dirty="0" err="1" smtClean="0"/>
              <a:t>vós</a:t>
            </a:r>
            <a:r>
              <a:rPr lang="en-US" sz="3200" dirty="0" smtClean="0"/>
              <a:t> when </a:t>
            </a:r>
            <a:r>
              <a:rPr lang="en-US" sz="3200" dirty="0" err="1" smtClean="0"/>
              <a:t>chegamos</a:t>
            </a:r>
            <a:r>
              <a:rPr lang="en-US" sz="3200" dirty="0" smtClean="0"/>
              <a:t> a  </a:t>
            </a:r>
            <a:r>
              <a:rPr lang="en-US" sz="3200" dirty="0" err="1" smtClean="0"/>
              <a:t>ele</a:t>
            </a:r>
            <a:r>
              <a:rPr lang="en-US" sz="3200" dirty="0" smtClean="0"/>
              <a:t> he </a:t>
            </a:r>
            <a:r>
              <a:rPr lang="en-US" sz="3200" dirty="0" err="1" smtClean="0"/>
              <a:t>nos</a:t>
            </a:r>
            <a:r>
              <a:rPr lang="en-US" sz="3200" dirty="0" smtClean="0"/>
              <a:t> </a:t>
            </a:r>
            <a:r>
              <a:rPr lang="en-US" sz="3200" dirty="0" err="1" smtClean="0"/>
              <a:t>dá</a:t>
            </a:r>
            <a:r>
              <a:rPr lang="en-US" sz="3200" dirty="0" smtClean="0"/>
              <a:t> the fruits of spirit and the first fruit of spirit is love </a:t>
            </a:r>
            <a:r>
              <a:rPr lang="en-US" sz="3200" b="1" dirty="0" smtClean="0"/>
              <a:t>gl5:22</a:t>
            </a:r>
            <a:r>
              <a:rPr lang="en-US" sz="3200" dirty="0" smtClean="0"/>
              <a:t> </a:t>
            </a:r>
            <a:r>
              <a:rPr lang="en-US" sz="3200" dirty="0" err="1" smtClean="0"/>
              <a:t>estamos</a:t>
            </a:r>
            <a:r>
              <a:rPr lang="en-US" sz="3200" dirty="0" smtClean="0"/>
              <a:t> </a:t>
            </a:r>
            <a:r>
              <a:rPr lang="en-US" sz="3200" dirty="0" err="1" smtClean="0"/>
              <a:t>vivendo</a:t>
            </a:r>
            <a:r>
              <a:rPr lang="en-US" sz="3200" dirty="0" smtClean="0"/>
              <a:t> in a </a:t>
            </a:r>
            <a:r>
              <a:rPr lang="en-US" sz="3200" dirty="0" err="1" smtClean="0"/>
              <a:t>época</a:t>
            </a:r>
            <a:r>
              <a:rPr lang="en-US" sz="3200" dirty="0" smtClean="0"/>
              <a:t> that </a:t>
            </a:r>
            <a:r>
              <a:rPr lang="en-US" sz="3200" dirty="0" err="1" smtClean="0"/>
              <a:t>precisamos</a:t>
            </a:r>
            <a:r>
              <a:rPr lang="en-US" sz="3200" dirty="0" smtClean="0"/>
              <a:t> </a:t>
            </a:r>
            <a:r>
              <a:rPr lang="en-US" sz="3200" dirty="0" err="1" smtClean="0"/>
              <a:t>pedir</a:t>
            </a:r>
            <a:r>
              <a:rPr lang="en-US" sz="3200" dirty="0" smtClean="0"/>
              <a:t> love in our </a:t>
            </a:r>
            <a:r>
              <a:rPr lang="en-US" sz="3200" dirty="0" err="1" smtClean="0"/>
              <a:t>lif</a:t>
            </a:r>
            <a:r>
              <a:rPr lang="en-US" sz="3200" dirty="0" smtClean="0"/>
              <a:t> </a:t>
            </a:r>
            <a:r>
              <a:rPr lang="en-US" sz="3200" dirty="0" err="1" smtClean="0"/>
              <a:t>estamos</a:t>
            </a:r>
            <a:r>
              <a:rPr lang="en-US" sz="3200" dirty="0" smtClean="0"/>
              <a:t> </a:t>
            </a:r>
            <a:r>
              <a:rPr lang="en-US" sz="3200" dirty="0" err="1" smtClean="0"/>
              <a:t>vivendo</a:t>
            </a:r>
            <a:r>
              <a:rPr lang="en-US" sz="3200" dirty="0" smtClean="0"/>
              <a:t> no time of </a:t>
            </a:r>
            <a:r>
              <a:rPr lang="en-US" sz="3200" dirty="0" err="1" smtClean="0"/>
              <a:t>esfriamento</a:t>
            </a:r>
            <a:r>
              <a:rPr lang="en-US" sz="3200" dirty="0" smtClean="0"/>
              <a:t> of love </a:t>
            </a:r>
            <a:r>
              <a:rPr lang="en-US" sz="3200" dirty="0" err="1" smtClean="0"/>
              <a:t>conforme</a:t>
            </a:r>
            <a:r>
              <a:rPr lang="en-US" sz="3200" dirty="0" smtClean="0"/>
              <a:t> </a:t>
            </a:r>
            <a:r>
              <a:rPr lang="en-US" sz="3200" b="1" dirty="0" smtClean="0"/>
              <a:t>mt24:12</a:t>
            </a:r>
            <a:r>
              <a:rPr lang="en-US" sz="3200" dirty="0" smtClean="0"/>
              <a:t> </a:t>
            </a:r>
            <a:r>
              <a:rPr lang="en-US" sz="3200" dirty="0" err="1" smtClean="0"/>
              <a:t>familias</a:t>
            </a:r>
            <a:r>
              <a:rPr lang="en-US" sz="3200" dirty="0" smtClean="0"/>
              <a:t> se </a:t>
            </a:r>
            <a:r>
              <a:rPr lang="en-US" sz="3200" dirty="0" err="1" smtClean="0"/>
              <a:t>traindo</a:t>
            </a:r>
            <a:r>
              <a:rPr lang="en-US" sz="3200" dirty="0" smtClean="0"/>
              <a:t> é </a:t>
            </a:r>
            <a:r>
              <a:rPr lang="en-US" sz="3200" dirty="0" err="1" smtClean="0"/>
              <a:t>fato</a:t>
            </a:r>
            <a:r>
              <a:rPr lang="en-US" sz="3200" dirty="0" smtClean="0"/>
              <a:t> </a:t>
            </a:r>
            <a:r>
              <a:rPr lang="en-US" sz="3200" b="1" dirty="0" smtClean="0"/>
              <a:t>apo2:4 </a:t>
            </a:r>
            <a:r>
              <a:rPr lang="en-US" sz="3200" dirty="0" err="1" smtClean="0"/>
              <a:t>caiu</a:t>
            </a:r>
            <a:r>
              <a:rPr lang="en-US" sz="3200" dirty="0" smtClean="0"/>
              <a:t> </a:t>
            </a:r>
            <a:r>
              <a:rPr lang="en-US" sz="3200" dirty="0" err="1" smtClean="0"/>
              <a:t>volta</a:t>
            </a:r>
            <a:r>
              <a:rPr lang="en-US" sz="3200" dirty="0" smtClean="0"/>
              <a:t> </a:t>
            </a:r>
            <a:r>
              <a:rPr lang="en-US" sz="3200" dirty="0" err="1" smtClean="0"/>
              <a:t>ainda</a:t>
            </a:r>
            <a:r>
              <a:rPr lang="en-US" sz="3200" dirty="0" smtClean="0"/>
              <a:t> </a:t>
            </a:r>
            <a:r>
              <a:rPr lang="en-US" sz="3200" dirty="0" err="1" smtClean="0"/>
              <a:t>há</a:t>
            </a:r>
            <a:r>
              <a:rPr lang="en-US" sz="3200" dirty="0" smtClean="0"/>
              <a:t> time adulterous </a:t>
            </a:r>
            <a:r>
              <a:rPr lang="en-US" sz="3200" dirty="0" err="1" smtClean="0"/>
              <a:t>volta</a:t>
            </a:r>
            <a:r>
              <a:rPr lang="en-US" sz="3200" dirty="0" smtClean="0"/>
              <a:t> </a:t>
            </a:r>
            <a:r>
              <a:rPr lang="en-US" sz="3200" dirty="0" err="1" smtClean="0"/>
              <a:t>arrepende-te</a:t>
            </a:r>
            <a:r>
              <a:rPr lang="en-US" sz="3200" dirty="0" smtClean="0"/>
              <a:t> is this that </a:t>
            </a:r>
            <a:r>
              <a:rPr lang="en-US" sz="3200" dirty="0" err="1" smtClean="0"/>
              <a:t>temos</a:t>
            </a:r>
            <a:r>
              <a:rPr lang="en-US" sz="3200" dirty="0" smtClean="0"/>
              <a:t> that </a:t>
            </a:r>
            <a:r>
              <a:rPr lang="en-US" sz="3200" dirty="0" err="1" smtClean="0"/>
              <a:t>fazer</a:t>
            </a:r>
            <a:r>
              <a:rPr lang="en-US" sz="3200" dirty="0" smtClean="0"/>
              <a:t>!!</a:t>
            </a:r>
            <a:endParaRPr lang="pt-BR" sz="3200" dirty="0" smtClean="0"/>
          </a:p>
          <a:p>
            <a:pPr algn="just"/>
            <a:endParaRPr lang="pt-BR" sz="4400" dirty="0"/>
          </a:p>
        </p:txBody>
      </p:sp>
    </p:spTree>
  </p:cSld>
  <p:clrMapOvr>
    <a:masterClrMapping/>
  </p:clrMapOvr>
  <p:transition spd="slow">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28600" y="1143000"/>
            <a:ext cx="9220200" cy="5562600"/>
          </a:xfrm>
        </p:spPr>
        <p:txBody>
          <a:bodyPr>
            <a:normAutofit/>
          </a:bodyPr>
          <a:lstStyle/>
          <a:p>
            <a:pPr algn="just"/>
            <a:r>
              <a:rPr lang="pt-BR" dirty="0" err="1" smtClean="0"/>
              <a:t>Many</a:t>
            </a:r>
            <a:r>
              <a:rPr lang="pt-BR" dirty="0" smtClean="0"/>
              <a:t> times </a:t>
            </a:r>
            <a:r>
              <a:rPr lang="pt-BR" dirty="0" err="1" smtClean="0"/>
              <a:t>stay</a:t>
            </a:r>
            <a:r>
              <a:rPr lang="pt-BR" dirty="0" smtClean="0"/>
              <a:t> </a:t>
            </a:r>
            <a:r>
              <a:rPr lang="pt-BR" dirty="0" err="1" smtClean="0"/>
              <a:t>worried</a:t>
            </a:r>
            <a:r>
              <a:rPr lang="pt-BR" dirty="0" smtClean="0"/>
              <a:t> </a:t>
            </a:r>
            <a:r>
              <a:rPr lang="pt-BR" dirty="0" err="1" smtClean="0"/>
              <a:t>with</a:t>
            </a:r>
            <a:r>
              <a:rPr lang="pt-BR" dirty="0" smtClean="0"/>
              <a:t> </a:t>
            </a:r>
            <a:r>
              <a:rPr lang="pt-BR" dirty="0" err="1" smtClean="0"/>
              <a:t>the</a:t>
            </a:r>
            <a:r>
              <a:rPr lang="pt-BR" dirty="0" smtClean="0"/>
              <a:t> </a:t>
            </a:r>
            <a:r>
              <a:rPr lang="pt-BR" dirty="0" err="1" smtClean="0"/>
              <a:t>that</a:t>
            </a:r>
            <a:r>
              <a:rPr lang="pt-BR" dirty="0" smtClean="0"/>
              <a:t> </a:t>
            </a:r>
            <a:r>
              <a:rPr lang="pt-BR" dirty="0" err="1" smtClean="0"/>
              <a:t>speak</a:t>
            </a:r>
            <a:r>
              <a:rPr lang="pt-BR" dirty="0" smtClean="0"/>
              <a:t> is </a:t>
            </a:r>
            <a:r>
              <a:rPr lang="pt-BR" dirty="0" err="1" smtClean="0"/>
              <a:t>al</a:t>
            </a:r>
            <a:r>
              <a:rPr lang="pt-BR" dirty="0" smtClean="0"/>
              <a:t> </a:t>
            </a:r>
            <a:r>
              <a:rPr lang="pt-BR" dirty="0" err="1" smtClean="0"/>
              <a:t>that</a:t>
            </a:r>
            <a:r>
              <a:rPr lang="pt-BR" dirty="0" smtClean="0"/>
              <a:t> </a:t>
            </a:r>
            <a:r>
              <a:rPr lang="pt-BR" dirty="0" err="1" smtClean="0"/>
              <a:t>has</a:t>
            </a:r>
            <a:r>
              <a:rPr lang="pt-BR" dirty="0" smtClean="0"/>
              <a:t> </a:t>
            </a:r>
            <a:r>
              <a:rPr lang="pt-BR" dirty="0" err="1" smtClean="0"/>
              <a:t>the</a:t>
            </a:r>
            <a:r>
              <a:rPr lang="pt-BR" dirty="0" smtClean="0"/>
              <a:t> </a:t>
            </a:r>
            <a:r>
              <a:rPr lang="pt-BR" dirty="0" err="1" smtClean="0"/>
              <a:t>voice</a:t>
            </a:r>
            <a:r>
              <a:rPr lang="pt-BR" dirty="0" smtClean="0"/>
              <a:t> </a:t>
            </a:r>
            <a:r>
              <a:rPr lang="pt-BR" dirty="0" err="1" smtClean="0"/>
              <a:t>of</a:t>
            </a:r>
            <a:r>
              <a:rPr lang="pt-BR" dirty="0" smtClean="0"/>
              <a:t> </a:t>
            </a:r>
            <a:r>
              <a:rPr lang="pt-BR" dirty="0" err="1" smtClean="0"/>
              <a:t>God</a:t>
            </a:r>
            <a:r>
              <a:rPr lang="pt-BR" dirty="0" smtClean="0"/>
              <a:t> </a:t>
            </a:r>
            <a:r>
              <a:rPr lang="pt-BR" dirty="0" err="1" smtClean="0"/>
              <a:t>and</a:t>
            </a:r>
            <a:r>
              <a:rPr lang="pt-BR" dirty="0" smtClean="0"/>
              <a:t> </a:t>
            </a:r>
            <a:r>
              <a:rPr lang="pt-BR" dirty="0" err="1" smtClean="0"/>
              <a:t>said</a:t>
            </a:r>
            <a:r>
              <a:rPr lang="pt-BR" dirty="0" smtClean="0"/>
              <a:t> </a:t>
            </a:r>
            <a:r>
              <a:rPr lang="pt-BR" dirty="0" err="1" smtClean="0"/>
              <a:t>speak</a:t>
            </a:r>
            <a:r>
              <a:rPr lang="pt-BR" dirty="0" smtClean="0"/>
              <a:t> </a:t>
            </a:r>
            <a:r>
              <a:rPr lang="pt-BR" dirty="0" err="1" smtClean="0"/>
              <a:t>of</a:t>
            </a:r>
            <a:r>
              <a:rPr lang="pt-BR" dirty="0" smtClean="0"/>
              <a:t> </a:t>
            </a:r>
            <a:r>
              <a:rPr lang="pt-BR" dirty="0" err="1" smtClean="0"/>
              <a:t>love</a:t>
            </a:r>
            <a:r>
              <a:rPr lang="pt-BR" dirty="0" smtClean="0"/>
              <a:t>!! </a:t>
            </a:r>
            <a:r>
              <a:rPr lang="pt-BR" dirty="0" err="1" smtClean="0"/>
              <a:t>we</a:t>
            </a:r>
            <a:r>
              <a:rPr lang="pt-BR" dirty="0" smtClean="0"/>
              <a:t> do </a:t>
            </a:r>
            <a:r>
              <a:rPr lang="pt-BR" dirty="0" err="1" smtClean="0"/>
              <a:t>not</a:t>
            </a:r>
            <a:r>
              <a:rPr lang="pt-BR" dirty="0" smtClean="0"/>
              <a:t> </a:t>
            </a:r>
            <a:r>
              <a:rPr lang="pt-BR" dirty="0" err="1" smtClean="0"/>
              <a:t>need</a:t>
            </a:r>
            <a:r>
              <a:rPr lang="pt-BR" dirty="0" smtClean="0"/>
              <a:t> </a:t>
            </a:r>
            <a:r>
              <a:rPr lang="pt-BR" dirty="0" err="1" smtClean="0"/>
              <a:t>of</a:t>
            </a:r>
            <a:r>
              <a:rPr lang="pt-BR" dirty="0" smtClean="0"/>
              <a:t> a </a:t>
            </a:r>
            <a:r>
              <a:rPr lang="pt-BR" dirty="0" err="1" smtClean="0"/>
              <a:t>other</a:t>
            </a:r>
            <a:r>
              <a:rPr lang="pt-BR" dirty="0" smtClean="0"/>
              <a:t> </a:t>
            </a:r>
            <a:r>
              <a:rPr lang="pt-BR" dirty="0" err="1" smtClean="0"/>
              <a:t>word</a:t>
            </a:r>
            <a:r>
              <a:rPr lang="pt-BR" dirty="0" smtClean="0"/>
              <a:t> </a:t>
            </a:r>
            <a:r>
              <a:rPr lang="pt-BR" dirty="0" err="1" smtClean="0"/>
              <a:t>only</a:t>
            </a:r>
            <a:r>
              <a:rPr lang="pt-BR" dirty="0" smtClean="0"/>
              <a:t> </a:t>
            </a:r>
            <a:r>
              <a:rPr lang="pt-BR" dirty="0" err="1" smtClean="0"/>
              <a:t>of</a:t>
            </a:r>
            <a:r>
              <a:rPr lang="pt-BR" dirty="0" smtClean="0"/>
              <a:t> </a:t>
            </a:r>
            <a:r>
              <a:rPr lang="pt-BR" dirty="0" err="1" smtClean="0"/>
              <a:t>love</a:t>
            </a:r>
            <a:r>
              <a:rPr lang="pt-BR" dirty="0" smtClean="0"/>
              <a:t> </a:t>
            </a:r>
            <a:r>
              <a:rPr lang="pt-BR" dirty="0" err="1" smtClean="0"/>
              <a:t>of</a:t>
            </a:r>
            <a:r>
              <a:rPr lang="pt-BR" dirty="0" smtClean="0"/>
              <a:t> </a:t>
            </a:r>
            <a:r>
              <a:rPr lang="pt-BR" dirty="0" err="1" smtClean="0"/>
              <a:t>God</a:t>
            </a:r>
            <a:r>
              <a:rPr lang="pt-BR" dirty="0" smtClean="0"/>
              <a:t> </a:t>
            </a:r>
            <a:r>
              <a:rPr lang="pt-BR" dirty="0" err="1" smtClean="0"/>
              <a:t>not</a:t>
            </a:r>
            <a:r>
              <a:rPr lang="pt-BR" dirty="0" smtClean="0"/>
              <a:t> </a:t>
            </a:r>
            <a:r>
              <a:rPr lang="pt-BR" dirty="0" err="1" smtClean="0"/>
              <a:t>have</a:t>
            </a:r>
            <a:r>
              <a:rPr lang="pt-BR" dirty="0" smtClean="0"/>
              <a:t> </a:t>
            </a:r>
            <a:r>
              <a:rPr lang="pt-BR" dirty="0" err="1" smtClean="0"/>
              <a:t>nor</a:t>
            </a:r>
            <a:r>
              <a:rPr lang="pt-BR" dirty="0" smtClean="0"/>
              <a:t> </a:t>
            </a:r>
            <a:r>
              <a:rPr lang="pt-BR" dirty="0" err="1" smtClean="0"/>
              <a:t>sorry</a:t>
            </a:r>
            <a:r>
              <a:rPr lang="pt-BR" dirty="0" smtClean="0"/>
              <a:t>  </a:t>
            </a:r>
            <a:r>
              <a:rPr lang="pt-BR" dirty="0" err="1" smtClean="0"/>
              <a:t>many</a:t>
            </a:r>
            <a:r>
              <a:rPr lang="pt-BR" dirty="0" smtClean="0"/>
              <a:t> times </a:t>
            </a:r>
            <a:r>
              <a:rPr lang="pt-BR" dirty="0" err="1" smtClean="0"/>
              <a:t>someone</a:t>
            </a:r>
            <a:r>
              <a:rPr lang="pt-BR" dirty="0" smtClean="0"/>
              <a:t> </a:t>
            </a:r>
            <a:r>
              <a:rPr lang="pt-BR" dirty="0" err="1" smtClean="0"/>
              <a:t>can</a:t>
            </a:r>
            <a:r>
              <a:rPr lang="pt-BR" dirty="0" smtClean="0"/>
              <a:t> </a:t>
            </a:r>
            <a:r>
              <a:rPr lang="pt-BR" dirty="0" err="1" smtClean="0"/>
              <a:t>said</a:t>
            </a:r>
            <a:r>
              <a:rPr lang="pt-BR" dirty="0" smtClean="0"/>
              <a:t> i “do </a:t>
            </a:r>
            <a:r>
              <a:rPr lang="pt-BR" dirty="0" err="1" smtClean="0"/>
              <a:t>not</a:t>
            </a:r>
            <a:r>
              <a:rPr lang="pt-BR" dirty="0" smtClean="0"/>
              <a:t> </a:t>
            </a:r>
            <a:r>
              <a:rPr lang="pt-BR" dirty="0" err="1" smtClean="0"/>
              <a:t>know</a:t>
            </a:r>
            <a:r>
              <a:rPr lang="pt-BR" dirty="0" smtClean="0"/>
              <a:t>” </a:t>
            </a:r>
            <a:r>
              <a:rPr lang="pt-BR" dirty="0" err="1" smtClean="0"/>
              <a:t>speak</a:t>
            </a:r>
            <a:r>
              <a:rPr lang="pt-BR" dirty="0" smtClean="0"/>
              <a:t>!! </a:t>
            </a:r>
            <a:r>
              <a:rPr lang="pt-BR" dirty="0" err="1" smtClean="0"/>
              <a:t>all</a:t>
            </a:r>
            <a:r>
              <a:rPr lang="pt-BR" dirty="0" smtClean="0"/>
              <a:t> </a:t>
            </a:r>
            <a:r>
              <a:rPr lang="pt-BR" dirty="0" err="1" smtClean="0"/>
              <a:t>make</a:t>
            </a:r>
            <a:r>
              <a:rPr lang="pt-BR" dirty="0" smtClean="0"/>
              <a:t> </a:t>
            </a:r>
            <a:r>
              <a:rPr lang="pt-BR" dirty="0" err="1" smtClean="0"/>
              <a:t>speak</a:t>
            </a:r>
            <a:r>
              <a:rPr lang="pt-BR" dirty="0" smtClean="0"/>
              <a:t> </a:t>
            </a:r>
            <a:r>
              <a:rPr lang="pt-BR" dirty="0" err="1" smtClean="0"/>
              <a:t>of</a:t>
            </a:r>
            <a:r>
              <a:rPr lang="pt-BR" dirty="0" smtClean="0"/>
              <a:t> </a:t>
            </a:r>
            <a:r>
              <a:rPr lang="pt-BR" dirty="0" err="1" smtClean="0"/>
              <a:t>love</a:t>
            </a:r>
            <a:r>
              <a:rPr lang="pt-BR" dirty="0" smtClean="0"/>
              <a:t> </a:t>
            </a:r>
            <a:r>
              <a:rPr lang="pt-BR" dirty="0" err="1" smtClean="0"/>
              <a:t>of</a:t>
            </a:r>
            <a:r>
              <a:rPr lang="pt-BR" dirty="0" smtClean="0"/>
              <a:t> </a:t>
            </a:r>
            <a:r>
              <a:rPr lang="pt-BR" dirty="0" err="1" smtClean="0"/>
              <a:t>God</a:t>
            </a:r>
            <a:r>
              <a:rPr lang="pt-BR" dirty="0" smtClean="0"/>
              <a:t> </a:t>
            </a:r>
            <a:r>
              <a:rPr lang="pt-BR" dirty="0" err="1" smtClean="0"/>
              <a:t>this</a:t>
            </a:r>
            <a:r>
              <a:rPr lang="pt-BR" dirty="0" smtClean="0"/>
              <a:t> world no </a:t>
            </a:r>
            <a:r>
              <a:rPr lang="pt-BR" dirty="0" err="1" smtClean="0"/>
              <a:t>need</a:t>
            </a:r>
            <a:r>
              <a:rPr lang="pt-BR" dirty="0" smtClean="0"/>
              <a:t> </a:t>
            </a:r>
            <a:r>
              <a:rPr lang="pt-BR" dirty="0" err="1" smtClean="0"/>
              <a:t>hear</a:t>
            </a:r>
            <a:r>
              <a:rPr lang="pt-BR" dirty="0" smtClean="0"/>
              <a:t> </a:t>
            </a:r>
            <a:r>
              <a:rPr lang="pt-BR" dirty="0" err="1" smtClean="0"/>
              <a:t>other</a:t>
            </a:r>
            <a:r>
              <a:rPr lang="pt-BR" dirty="0" smtClean="0"/>
              <a:t> </a:t>
            </a:r>
            <a:r>
              <a:rPr lang="pt-BR" dirty="0" err="1" smtClean="0"/>
              <a:t>thing</a:t>
            </a:r>
            <a:r>
              <a:rPr lang="pt-BR" dirty="0" smtClean="0"/>
              <a:t> </a:t>
            </a:r>
            <a:r>
              <a:rPr lang="pt-BR" dirty="0" err="1" smtClean="0"/>
              <a:t>only</a:t>
            </a:r>
            <a:r>
              <a:rPr lang="pt-BR" dirty="0" smtClean="0"/>
              <a:t> </a:t>
            </a:r>
            <a:r>
              <a:rPr lang="pt-BR" dirty="0" err="1" smtClean="0"/>
              <a:t>the</a:t>
            </a:r>
            <a:r>
              <a:rPr lang="pt-BR" dirty="0" smtClean="0"/>
              <a:t> </a:t>
            </a:r>
            <a:r>
              <a:rPr lang="pt-BR" dirty="0" err="1" smtClean="0"/>
              <a:t>message</a:t>
            </a:r>
            <a:r>
              <a:rPr lang="pt-BR" dirty="0" smtClean="0"/>
              <a:t> </a:t>
            </a:r>
            <a:r>
              <a:rPr lang="pt-BR" dirty="0" err="1" smtClean="0"/>
              <a:t>of</a:t>
            </a:r>
            <a:r>
              <a:rPr lang="pt-BR" dirty="0" smtClean="0"/>
              <a:t> </a:t>
            </a:r>
            <a:r>
              <a:rPr lang="pt-BR" dirty="0" err="1" smtClean="0"/>
              <a:t>love</a:t>
            </a:r>
            <a:r>
              <a:rPr lang="pt-BR" dirty="0" smtClean="0"/>
              <a:t> </a:t>
            </a:r>
            <a:r>
              <a:rPr lang="en-US" dirty="0" smtClean="0"/>
              <a:t>Many times someone no evangelizes because said; the that will said </a:t>
            </a:r>
            <a:r>
              <a:rPr lang="en-US" dirty="0" err="1" smtClean="0"/>
              <a:t>dont</a:t>
            </a:r>
            <a:r>
              <a:rPr lang="en-US" dirty="0" smtClean="0"/>
              <a:t> know  the that speak!!! </a:t>
            </a:r>
            <a:endParaRPr lang="pt-BR" dirty="0"/>
          </a:p>
        </p:txBody>
      </p:sp>
      <p:sp>
        <p:nvSpPr>
          <p:cNvPr id="2" name="Título 1"/>
          <p:cNvSpPr>
            <a:spLocks noGrp="1"/>
          </p:cNvSpPr>
          <p:nvPr>
            <p:ph type="title"/>
          </p:nvPr>
        </p:nvSpPr>
        <p:spPr>
          <a:xfrm>
            <a:off x="304800" y="274638"/>
            <a:ext cx="8534400" cy="715962"/>
          </a:xfrm>
        </p:spPr>
        <p:txBody>
          <a:bodyPr>
            <a:normAutofit fontScale="90000"/>
          </a:bodyPr>
          <a:lstStyle/>
          <a:p>
            <a:r>
              <a:rPr lang="pt-BR" dirty="0" smtClean="0">
                <a:solidFill>
                  <a:srgbClr val="002060"/>
                </a:solidFill>
                <a:latin typeface="Forte" pitchFamily="66" charset="0"/>
              </a:rPr>
              <a:t>                    2- </a:t>
            </a:r>
            <a:r>
              <a:rPr lang="pt-BR" dirty="0" err="1" smtClean="0">
                <a:solidFill>
                  <a:srgbClr val="002060"/>
                </a:solidFill>
                <a:latin typeface="Forte" pitchFamily="66" charset="0"/>
              </a:rPr>
              <a:t>speak</a:t>
            </a:r>
            <a:r>
              <a:rPr lang="pt-BR" dirty="0" smtClean="0">
                <a:solidFill>
                  <a:srgbClr val="002060"/>
                </a:solidFill>
                <a:latin typeface="Forte" pitchFamily="66" charset="0"/>
              </a:rPr>
              <a:t> </a:t>
            </a:r>
            <a:r>
              <a:rPr lang="pt-BR" dirty="0" err="1" smtClean="0">
                <a:solidFill>
                  <a:srgbClr val="002060"/>
                </a:solidFill>
                <a:latin typeface="Forte" pitchFamily="66" charset="0"/>
              </a:rPr>
              <a:t>of</a:t>
            </a:r>
            <a:r>
              <a:rPr lang="pt-BR" dirty="0" smtClean="0">
                <a:solidFill>
                  <a:srgbClr val="002060"/>
                </a:solidFill>
                <a:latin typeface="Forte" pitchFamily="66" charset="0"/>
              </a:rPr>
              <a:t> </a:t>
            </a:r>
            <a:r>
              <a:rPr lang="pt-BR" dirty="0" err="1" smtClean="0">
                <a:solidFill>
                  <a:srgbClr val="002060"/>
                </a:solidFill>
                <a:latin typeface="Forte" pitchFamily="66" charset="0"/>
              </a:rPr>
              <a:t>love</a:t>
            </a:r>
            <a:endParaRPr lang="pt-BR" dirty="0">
              <a:solidFill>
                <a:srgbClr val="002060"/>
              </a:solidFill>
              <a:latin typeface="Forte" pitchFamily="66" charset="0"/>
            </a:endParaRPr>
          </a:p>
        </p:txBody>
      </p:sp>
    </p:spTree>
  </p:cSld>
  <p:clrMapOvr>
    <a:masterClrMapping/>
  </p:clrMapOvr>
  <p:transition spd="slow" advTm="8830">
    <p:wheel spokes="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304800" y="152400"/>
            <a:ext cx="8534400" cy="838200"/>
          </a:xfrm>
        </p:spPr>
        <p:txBody>
          <a:bodyPr/>
          <a:lstStyle/>
          <a:p>
            <a:r>
              <a:rPr lang="pt-BR" dirty="0" smtClean="0"/>
              <a:t>                        </a:t>
            </a:r>
            <a:endParaRPr lang="pt-BR" dirty="0">
              <a:latin typeface="Forte" pitchFamily="66" charset="0"/>
            </a:endParaRPr>
          </a:p>
        </p:txBody>
      </p:sp>
      <p:sp>
        <p:nvSpPr>
          <p:cNvPr id="3" name="Espaço Reservado para Conteúdo 2"/>
          <p:cNvSpPr>
            <a:spLocks noGrp="1"/>
          </p:cNvSpPr>
          <p:nvPr>
            <p:ph idx="1"/>
          </p:nvPr>
        </p:nvSpPr>
        <p:spPr>
          <a:xfrm>
            <a:off x="304800" y="1143000"/>
            <a:ext cx="8534400" cy="5486400"/>
          </a:xfrm>
        </p:spPr>
        <p:txBody>
          <a:bodyPr>
            <a:noAutofit/>
          </a:bodyPr>
          <a:lstStyle/>
          <a:p>
            <a:pPr algn="just">
              <a:buNone/>
            </a:pPr>
            <a:r>
              <a:rPr lang="pt-BR" sz="3200" dirty="0" smtClean="0"/>
              <a:t> </a:t>
            </a:r>
            <a:r>
              <a:rPr lang="en-US" sz="3200" dirty="0" smtClean="0"/>
              <a:t>is for this that us have  that make the our part because he already made him  all </a:t>
            </a:r>
            <a:r>
              <a:rPr lang="en-US" sz="3200" dirty="0" err="1" smtClean="0"/>
              <a:t>ação</a:t>
            </a:r>
            <a:r>
              <a:rPr lang="en-US" sz="3200" dirty="0" smtClean="0"/>
              <a:t> </a:t>
            </a:r>
            <a:r>
              <a:rPr lang="en-US" sz="3200" dirty="0" err="1" smtClean="0"/>
              <a:t>requer</a:t>
            </a:r>
            <a:r>
              <a:rPr lang="en-US" sz="3200" dirty="0" smtClean="0"/>
              <a:t> a </a:t>
            </a:r>
            <a:r>
              <a:rPr lang="en-US" sz="3200" dirty="0" err="1" smtClean="0"/>
              <a:t>reação</a:t>
            </a:r>
            <a:r>
              <a:rPr lang="en-US" sz="3200" dirty="0" smtClean="0"/>
              <a:t>  who love age</a:t>
            </a:r>
            <a:endParaRPr lang="pt-BR" sz="3200" dirty="0" smtClean="0"/>
          </a:p>
          <a:p>
            <a:pPr lvl="0" algn="just">
              <a:buNone/>
            </a:pPr>
            <a:r>
              <a:rPr lang="pt-BR" sz="3200" dirty="0" err="1" smtClean="0"/>
              <a:t>Malaquias</a:t>
            </a:r>
            <a:r>
              <a:rPr lang="pt-BR" sz="3200" dirty="0" smtClean="0"/>
              <a:t> 3;10       Mt6:33     matthew11:28 </a:t>
            </a:r>
          </a:p>
          <a:p>
            <a:pPr lvl="0" algn="just">
              <a:buNone/>
            </a:pPr>
            <a:r>
              <a:rPr lang="pt-BR" sz="3200" dirty="0" smtClean="0"/>
              <a:t>jo11:39-43 quer work? No fique deitado coloque currículo corra atrás quer ganhar almas vai atrás prega </a:t>
            </a:r>
            <a:r>
              <a:rPr lang="pt-BR" sz="3200" dirty="0" err="1" smtClean="0"/>
              <a:t>because</a:t>
            </a:r>
            <a:r>
              <a:rPr lang="pt-BR" sz="3200" dirty="0" smtClean="0"/>
              <a:t> is </a:t>
            </a:r>
            <a:r>
              <a:rPr lang="pt-BR" sz="3200" dirty="0" err="1" smtClean="0"/>
              <a:t>the</a:t>
            </a:r>
            <a:r>
              <a:rPr lang="pt-BR" sz="3200" dirty="0" smtClean="0"/>
              <a:t> </a:t>
            </a:r>
            <a:r>
              <a:rPr lang="pt-BR" sz="3200" dirty="0" err="1" smtClean="0"/>
              <a:t>spirit</a:t>
            </a:r>
            <a:r>
              <a:rPr lang="pt-BR" sz="3200" dirty="0" smtClean="0"/>
              <a:t> </a:t>
            </a:r>
            <a:r>
              <a:rPr lang="pt-BR" sz="3200" dirty="0" err="1" smtClean="0"/>
              <a:t>that</a:t>
            </a:r>
            <a:r>
              <a:rPr lang="pt-BR" sz="3200" dirty="0" smtClean="0"/>
              <a:t> convence</a:t>
            </a:r>
          </a:p>
          <a:p>
            <a:endParaRPr lang="pt-BR" sz="3200" dirty="0"/>
          </a:p>
        </p:txBody>
      </p:sp>
    </p:spTree>
  </p:cSld>
  <p:clrMapOvr>
    <a:masterClrMapping/>
  </p:clrMapOvr>
  <p:transition spd="slow">
    <p:wheel spokes="1"/>
  </p:transition>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7" name="Título 6"/>
          <p:cNvSpPr>
            <a:spLocks noGrp="1"/>
          </p:cNvSpPr>
          <p:nvPr>
            <p:ph type="title"/>
          </p:nvPr>
        </p:nvSpPr>
        <p:spPr>
          <a:xfrm>
            <a:off x="457200" y="274638"/>
            <a:ext cx="8229600" cy="715962"/>
          </a:xfrm>
        </p:spPr>
        <p:txBody>
          <a:bodyPr>
            <a:noAutofit/>
          </a:bodyPr>
          <a:lstStyle/>
          <a:p>
            <a:pPr lvl="0"/>
            <a:r>
              <a:rPr lang="en-US" sz="3200" dirty="0" smtClean="0">
                <a:solidFill>
                  <a:schemeClr val="accent2"/>
                </a:solidFill>
                <a:latin typeface="Forte" pitchFamily="66" charset="0"/>
              </a:rPr>
              <a:t>15- Love of man </a:t>
            </a:r>
            <a:r>
              <a:rPr lang="en-US" sz="3200" dirty="0" err="1" smtClean="0">
                <a:solidFill>
                  <a:schemeClr val="accent2"/>
                </a:solidFill>
                <a:latin typeface="Forte" pitchFamily="66" charset="0"/>
              </a:rPr>
              <a:t>vc</a:t>
            </a:r>
            <a:r>
              <a:rPr lang="en-US" sz="3200" dirty="0" smtClean="0">
                <a:solidFill>
                  <a:schemeClr val="accent2"/>
                </a:solidFill>
                <a:latin typeface="Forte" pitchFamily="66" charset="0"/>
              </a:rPr>
              <a:t> love of God</a:t>
            </a:r>
            <a:endParaRPr lang="pt-BR" sz="3200" dirty="0">
              <a:solidFill>
                <a:schemeClr val="accent2"/>
              </a:solidFill>
              <a:latin typeface="Forte" pitchFamily="66" charset="0"/>
            </a:endParaRPr>
          </a:p>
        </p:txBody>
      </p:sp>
      <p:sp>
        <p:nvSpPr>
          <p:cNvPr id="8" name="Espaço Reservado para Conteúdo 7"/>
          <p:cNvSpPr>
            <a:spLocks noGrp="1"/>
          </p:cNvSpPr>
          <p:nvPr>
            <p:ph idx="1"/>
          </p:nvPr>
        </p:nvSpPr>
        <p:spPr>
          <a:xfrm>
            <a:off x="152400" y="1524000"/>
            <a:ext cx="8839200" cy="5105400"/>
          </a:xfrm>
        </p:spPr>
        <p:txBody>
          <a:bodyPr/>
          <a:lstStyle/>
          <a:p>
            <a:pPr>
              <a:buNone/>
            </a:pPr>
            <a:r>
              <a:rPr lang="en-US" dirty="0" smtClean="0"/>
              <a:t>1- love of man  is one and the love of God is other</a:t>
            </a:r>
          </a:p>
          <a:p>
            <a:pPr>
              <a:buNone/>
            </a:pPr>
            <a:r>
              <a:rPr lang="en-US" dirty="0" smtClean="0"/>
              <a:t>2- of man is </a:t>
            </a:r>
            <a:r>
              <a:rPr lang="en-US" dirty="0" err="1" smtClean="0"/>
              <a:t>condicional</a:t>
            </a:r>
            <a:r>
              <a:rPr lang="en-US" dirty="0" smtClean="0"/>
              <a:t> the of god </a:t>
            </a:r>
            <a:r>
              <a:rPr lang="en-US" dirty="0" err="1" smtClean="0"/>
              <a:t>incondicional</a:t>
            </a:r>
            <a:endParaRPr lang="en-US" dirty="0" smtClean="0"/>
          </a:p>
          <a:p>
            <a:pPr>
              <a:buNone/>
            </a:pPr>
            <a:r>
              <a:rPr lang="pt-BR" dirty="0" smtClean="0"/>
              <a:t>3-</a:t>
            </a:r>
            <a:r>
              <a:rPr lang="en-US" dirty="0" smtClean="0"/>
              <a:t>The love of man tem </a:t>
            </a:r>
            <a:r>
              <a:rPr lang="en-US" dirty="0" err="1" smtClean="0"/>
              <a:t>começo</a:t>
            </a:r>
            <a:r>
              <a:rPr lang="en-US" dirty="0" smtClean="0"/>
              <a:t> e tem </a:t>
            </a:r>
            <a:r>
              <a:rPr lang="en-US" dirty="0" err="1" smtClean="0"/>
              <a:t>fim</a:t>
            </a:r>
            <a:r>
              <a:rPr lang="en-US" dirty="0" smtClean="0"/>
              <a:t> the of  God </a:t>
            </a:r>
            <a:r>
              <a:rPr lang="en-US" dirty="0" err="1" smtClean="0"/>
              <a:t>nem</a:t>
            </a:r>
            <a:r>
              <a:rPr lang="en-US" dirty="0" smtClean="0"/>
              <a:t> tem </a:t>
            </a:r>
            <a:r>
              <a:rPr lang="en-US" dirty="0" err="1" smtClean="0"/>
              <a:t>começo</a:t>
            </a:r>
            <a:r>
              <a:rPr lang="en-US" dirty="0" smtClean="0"/>
              <a:t> </a:t>
            </a:r>
            <a:r>
              <a:rPr lang="en-US" dirty="0" err="1" smtClean="0"/>
              <a:t>nem</a:t>
            </a:r>
            <a:r>
              <a:rPr lang="en-US" dirty="0" smtClean="0"/>
              <a:t> tem </a:t>
            </a:r>
            <a:r>
              <a:rPr lang="en-US" dirty="0" err="1" smtClean="0"/>
              <a:t>fim</a:t>
            </a:r>
            <a:endParaRPr lang="en-US" dirty="0" smtClean="0"/>
          </a:p>
          <a:p>
            <a:pPr>
              <a:buNone/>
            </a:pPr>
            <a:r>
              <a:rPr lang="en-US" dirty="0" smtClean="0"/>
              <a:t>4- </a:t>
            </a:r>
            <a:r>
              <a:rPr lang="pt-BR" dirty="0" smtClean="0"/>
              <a:t> </a:t>
            </a:r>
            <a:r>
              <a:rPr lang="en-US" dirty="0" smtClean="0"/>
              <a:t>The love of man is </a:t>
            </a:r>
            <a:r>
              <a:rPr lang="en-US" dirty="0" err="1" smtClean="0"/>
              <a:t>terreno</a:t>
            </a:r>
            <a:r>
              <a:rPr lang="en-US" dirty="0" smtClean="0"/>
              <a:t> the of God is spiritual</a:t>
            </a:r>
          </a:p>
          <a:p>
            <a:pPr>
              <a:buNone/>
            </a:pPr>
            <a:r>
              <a:rPr lang="pt-BR" dirty="0" smtClean="0"/>
              <a:t> 5- </a:t>
            </a:r>
            <a:r>
              <a:rPr lang="en-US" dirty="0" smtClean="0"/>
              <a:t>love..is second </a:t>
            </a:r>
            <a:r>
              <a:rPr lang="en-US" dirty="0" err="1" smtClean="0"/>
              <a:t>aparência</a:t>
            </a:r>
            <a:r>
              <a:rPr lang="en-US" dirty="0" smtClean="0"/>
              <a:t>, </a:t>
            </a:r>
            <a:r>
              <a:rPr lang="en-US" dirty="0" err="1" smtClean="0"/>
              <a:t>altura,estatura</a:t>
            </a:r>
            <a:r>
              <a:rPr lang="en-US" dirty="0" smtClean="0"/>
              <a:t> the of God is a </a:t>
            </a:r>
            <a:r>
              <a:rPr lang="en-US" dirty="0" err="1" smtClean="0"/>
              <a:t>resposta</a:t>
            </a:r>
            <a:r>
              <a:rPr lang="en-US" dirty="0" smtClean="0"/>
              <a:t> a Samuel no </a:t>
            </a:r>
            <a:r>
              <a:rPr lang="en-US" dirty="0" err="1" smtClean="0"/>
              <a:t>olhes</a:t>
            </a:r>
            <a:r>
              <a:rPr lang="en-US" dirty="0" smtClean="0"/>
              <a:t> to </a:t>
            </a:r>
            <a:r>
              <a:rPr lang="en-US" dirty="0" err="1" smtClean="0"/>
              <a:t>aparência</a:t>
            </a:r>
            <a:r>
              <a:rPr lang="en-US" dirty="0" smtClean="0"/>
              <a:t> </a:t>
            </a:r>
            <a:r>
              <a:rPr lang="en-US" dirty="0" err="1" smtClean="0"/>
              <a:t>nem</a:t>
            </a:r>
            <a:r>
              <a:rPr lang="en-US" dirty="0" smtClean="0"/>
              <a:t> to the </a:t>
            </a:r>
            <a:r>
              <a:rPr lang="en-US" dirty="0" err="1" smtClean="0"/>
              <a:t>altura</a:t>
            </a:r>
            <a:r>
              <a:rPr lang="en-US" dirty="0" smtClean="0"/>
              <a:t> </a:t>
            </a:r>
            <a:r>
              <a:rPr lang="en-US" dirty="0" err="1" smtClean="0"/>
              <a:t>da</a:t>
            </a:r>
            <a:r>
              <a:rPr lang="en-US" dirty="0" smtClean="0"/>
              <a:t> </a:t>
            </a:r>
            <a:r>
              <a:rPr lang="en-US" dirty="0" err="1" smtClean="0"/>
              <a:t>sua</a:t>
            </a:r>
            <a:r>
              <a:rPr lang="en-US" dirty="0" smtClean="0"/>
              <a:t> </a:t>
            </a:r>
            <a:r>
              <a:rPr lang="en-US" dirty="0" err="1" smtClean="0"/>
              <a:t>estatura:because</a:t>
            </a:r>
            <a:r>
              <a:rPr lang="en-US" dirty="0" smtClean="0"/>
              <a:t> the </a:t>
            </a:r>
            <a:r>
              <a:rPr lang="en-US" dirty="0" err="1" smtClean="0"/>
              <a:t>tenho</a:t>
            </a:r>
            <a:r>
              <a:rPr lang="en-US" dirty="0" smtClean="0"/>
              <a:t> </a:t>
            </a:r>
            <a:r>
              <a:rPr lang="en-US" dirty="0" err="1" smtClean="0"/>
              <a:t>rejeitado</a:t>
            </a:r>
            <a:r>
              <a:rPr lang="en-US" dirty="0" smtClean="0"/>
              <a:t> the word </a:t>
            </a:r>
            <a:endParaRPr lang="pt-BR" dirty="0" smtClean="0"/>
          </a:p>
          <a:p>
            <a:endParaRPr lang="pt-BR" dirty="0"/>
          </a:p>
        </p:txBody>
      </p:sp>
    </p:spTree>
  </p:cSld>
  <p:clrMapOvr>
    <a:masterClrMapping/>
  </p:clrMapOvr>
  <p:transition spd="slow">
    <p:wheel spokes="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idx="4294967295"/>
          </p:nvPr>
        </p:nvSpPr>
        <p:spPr>
          <a:xfrm>
            <a:off x="0" y="990600"/>
            <a:ext cx="8839200" cy="5715000"/>
          </a:xfrm>
        </p:spPr>
        <p:txBody>
          <a:bodyPr/>
          <a:lstStyle/>
          <a:p>
            <a:pPr>
              <a:buNone/>
            </a:pPr>
            <a:r>
              <a:rPr lang="en-US" dirty="0" smtClean="0"/>
              <a:t>6- The Love of man is </a:t>
            </a:r>
            <a:r>
              <a:rPr lang="en-US" dirty="0" err="1" smtClean="0"/>
              <a:t>passageiro</a:t>
            </a:r>
            <a:r>
              <a:rPr lang="en-US" dirty="0" smtClean="0"/>
              <a:t> the of god is eternity</a:t>
            </a:r>
            <a:endParaRPr lang="pt-BR" dirty="0" smtClean="0"/>
          </a:p>
          <a:p>
            <a:pPr>
              <a:buNone/>
            </a:pPr>
            <a:r>
              <a:rPr lang="pt-BR" dirty="0" smtClean="0"/>
              <a:t>7- </a:t>
            </a:r>
            <a:r>
              <a:rPr lang="en-US" dirty="0" smtClean="0"/>
              <a:t>The Love of mans is like the Love of  monkey. You give wimp the monkey , and He stay </a:t>
            </a:r>
            <a:r>
              <a:rPr lang="en-US" dirty="0" err="1" smtClean="0"/>
              <a:t>ll</a:t>
            </a:r>
            <a:r>
              <a:rPr lang="en-US" dirty="0" smtClean="0"/>
              <a:t> happy. When gives them  the back, He lance a stone.</a:t>
            </a:r>
          </a:p>
          <a:p>
            <a:pPr>
              <a:buNone/>
            </a:pPr>
            <a:r>
              <a:rPr lang="en-US" dirty="0" smtClean="0"/>
              <a:t>8- The love of man is the love </a:t>
            </a:r>
            <a:r>
              <a:rPr lang="en-US" dirty="0" err="1" smtClean="0"/>
              <a:t>propry</a:t>
            </a:r>
            <a:r>
              <a:rPr lang="en-US" dirty="0" smtClean="0"/>
              <a:t> that in verity no is love is egoism the love of man is the egoism the man can until love </a:t>
            </a:r>
            <a:r>
              <a:rPr lang="en-US" dirty="0" err="1" smtClean="0"/>
              <a:t>mas</a:t>
            </a:r>
            <a:r>
              <a:rPr lang="en-US" dirty="0" smtClean="0"/>
              <a:t> o </a:t>
            </a:r>
            <a:r>
              <a:rPr lang="en-US" dirty="0" err="1" smtClean="0"/>
              <a:t>homem</a:t>
            </a:r>
            <a:r>
              <a:rPr lang="en-US" dirty="0" smtClean="0"/>
              <a:t> no is love but the bible said that God is love  (</a:t>
            </a:r>
            <a:r>
              <a:rPr lang="en-US" b="1" dirty="0" smtClean="0"/>
              <a:t>1jo4:8)</a:t>
            </a:r>
            <a:endParaRPr lang="pt-BR" dirty="0" smtClean="0"/>
          </a:p>
          <a:p>
            <a:endParaRPr lang="pt-BR" dirty="0"/>
          </a:p>
        </p:txBody>
      </p:sp>
    </p:spTree>
  </p:cSld>
  <p:clrMapOvr>
    <a:masterClrMapping/>
  </p:clrMapOvr>
  <p:transition spd="slow">
    <p:wheel spokes="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152400" y="274638"/>
            <a:ext cx="8839200" cy="944562"/>
          </a:xfrm>
        </p:spPr>
        <p:style>
          <a:lnRef idx="3">
            <a:schemeClr val="lt1"/>
          </a:lnRef>
          <a:fillRef idx="1">
            <a:schemeClr val="accent2"/>
          </a:fillRef>
          <a:effectRef idx="1">
            <a:schemeClr val="accent2"/>
          </a:effectRef>
          <a:fontRef idx="minor">
            <a:schemeClr val="lt1"/>
          </a:fontRef>
        </p:style>
        <p:txBody>
          <a:bodyPr>
            <a:normAutofit/>
          </a:bodyPr>
          <a:lstStyle/>
          <a:p>
            <a:r>
              <a:rPr lang="pt-BR" dirty="0" smtClean="0"/>
              <a:t>       </a:t>
            </a:r>
            <a:r>
              <a:rPr lang="pt-BR" dirty="0" smtClean="0">
                <a:latin typeface="Forte" pitchFamily="66" charset="0"/>
              </a:rPr>
              <a:t>16-</a:t>
            </a:r>
            <a:r>
              <a:rPr lang="pt-BR" dirty="0" err="1" smtClean="0">
                <a:latin typeface="Forte" pitchFamily="66" charset="0"/>
              </a:rPr>
              <a:t>Because</a:t>
            </a:r>
            <a:r>
              <a:rPr lang="pt-BR" dirty="0" smtClean="0">
                <a:latin typeface="Forte" pitchFamily="66" charset="0"/>
              </a:rPr>
              <a:t> </a:t>
            </a:r>
            <a:r>
              <a:rPr lang="pt-BR" dirty="0" err="1" smtClean="0">
                <a:latin typeface="Forte" pitchFamily="66" charset="0"/>
              </a:rPr>
              <a:t>of</a:t>
            </a:r>
            <a:r>
              <a:rPr lang="pt-BR" dirty="0" smtClean="0">
                <a:latin typeface="Forte" pitchFamily="66" charset="0"/>
              </a:rPr>
              <a:t> tal </a:t>
            </a:r>
            <a:r>
              <a:rPr lang="pt-BR" dirty="0" err="1" smtClean="0">
                <a:latin typeface="Forte" pitchFamily="66" charset="0"/>
              </a:rPr>
              <a:t>manner</a:t>
            </a:r>
            <a:r>
              <a:rPr lang="pt-BR" dirty="0" smtClean="0">
                <a:latin typeface="Forte" pitchFamily="66" charset="0"/>
              </a:rPr>
              <a:t>?</a:t>
            </a:r>
            <a:endParaRPr lang="pt-BR" dirty="0">
              <a:latin typeface="Forte" pitchFamily="66" charset="0"/>
            </a:endParaRPr>
          </a:p>
        </p:txBody>
      </p:sp>
      <p:sp>
        <p:nvSpPr>
          <p:cNvPr id="3" name="Espaço Reservado para Conteúdo 2"/>
          <p:cNvSpPr>
            <a:spLocks noGrp="1"/>
          </p:cNvSpPr>
          <p:nvPr>
            <p:ph sz="half" idx="4294967295"/>
          </p:nvPr>
        </p:nvSpPr>
        <p:spPr>
          <a:xfrm>
            <a:off x="152400" y="1447800"/>
            <a:ext cx="8839200" cy="5181600"/>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n-US" sz="3200" dirty="0" smtClean="0"/>
              <a:t>This  speak of his </a:t>
            </a:r>
            <a:r>
              <a:rPr lang="en-US" sz="3200" dirty="0" err="1" smtClean="0"/>
              <a:t>intensidade</a:t>
            </a:r>
            <a:r>
              <a:rPr lang="en-US" sz="3200" dirty="0" smtClean="0"/>
              <a:t> because no </a:t>
            </a:r>
            <a:r>
              <a:rPr lang="en-US" sz="3200" dirty="0" err="1" smtClean="0"/>
              <a:t>existe</a:t>
            </a:r>
            <a:r>
              <a:rPr lang="en-US" sz="3200" dirty="0" smtClean="0"/>
              <a:t> words that </a:t>
            </a:r>
            <a:r>
              <a:rPr lang="en-US" sz="3200" dirty="0" err="1" smtClean="0"/>
              <a:t>possa</a:t>
            </a:r>
            <a:r>
              <a:rPr lang="en-US" sz="3200" dirty="0" smtClean="0"/>
              <a:t> expresser this love </a:t>
            </a:r>
            <a:r>
              <a:rPr lang="en-US" sz="3200" dirty="0" err="1" smtClean="0"/>
              <a:t>tão</a:t>
            </a:r>
            <a:r>
              <a:rPr lang="en-US" sz="3200" dirty="0" smtClean="0"/>
              <a:t> big that I no </a:t>
            </a:r>
            <a:r>
              <a:rPr lang="en-US" sz="3200" dirty="0" err="1" smtClean="0"/>
              <a:t>tenho</a:t>
            </a:r>
            <a:r>
              <a:rPr lang="en-US" sz="3200" dirty="0" smtClean="0"/>
              <a:t> </a:t>
            </a:r>
            <a:r>
              <a:rPr lang="en-US" sz="3200" dirty="0" err="1" smtClean="0"/>
              <a:t>condições</a:t>
            </a:r>
            <a:r>
              <a:rPr lang="en-US" sz="3200" dirty="0" smtClean="0"/>
              <a:t> of </a:t>
            </a:r>
            <a:r>
              <a:rPr lang="en-US" sz="3200" dirty="0" err="1" smtClean="0"/>
              <a:t>explicar</a:t>
            </a:r>
            <a:r>
              <a:rPr lang="en-US" sz="3200" dirty="0" smtClean="0"/>
              <a:t> the love of God because I </a:t>
            </a:r>
            <a:r>
              <a:rPr lang="en-US" sz="3200" dirty="0" err="1" smtClean="0"/>
              <a:t>tenho</a:t>
            </a:r>
            <a:r>
              <a:rPr lang="en-US" sz="3200" dirty="0" smtClean="0"/>
              <a:t> </a:t>
            </a:r>
            <a:r>
              <a:rPr lang="en-US" sz="3200" dirty="0" err="1" smtClean="0"/>
              <a:t>apenas</a:t>
            </a:r>
            <a:r>
              <a:rPr lang="en-US" sz="3200" dirty="0" smtClean="0"/>
              <a:t> a </a:t>
            </a:r>
            <a:r>
              <a:rPr lang="en-US" sz="3200" dirty="0" err="1" smtClean="0"/>
              <a:t>idéia</a:t>
            </a:r>
            <a:r>
              <a:rPr lang="en-US" sz="3200" dirty="0" smtClean="0"/>
              <a:t> this love</a:t>
            </a:r>
            <a:endParaRPr lang="pt-BR" sz="3200" dirty="0" smtClean="0"/>
          </a:p>
          <a:p>
            <a:r>
              <a:rPr lang="en-US" sz="3200" dirty="0" smtClean="0"/>
              <a:t>jo3:16  </a:t>
            </a:r>
          </a:p>
          <a:p>
            <a:r>
              <a:rPr lang="en-US" sz="3200" dirty="0" smtClean="0"/>
              <a:t>ml3:10 </a:t>
            </a:r>
          </a:p>
          <a:p>
            <a:r>
              <a:rPr lang="en-US" sz="3200" dirty="0" smtClean="0"/>
              <a:t>1cor13:2</a:t>
            </a:r>
          </a:p>
          <a:p>
            <a:r>
              <a:rPr lang="en-US" sz="3200" dirty="0" smtClean="0"/>
              <a:t>1cor9:24 </a:t>
            </a:r>
          </a:p>
          <a:p>
            <a:r>
              <a:rPr lang="en-US" sz="3200" dirty="0" err="1" smtClean="0"/>
              <a:t>fil</a:t>
            </a:r>
            <a:r>
              <a:rPr lang="en-US" sz="3200" dirty="0" smtClean="0"/>
              <a:t> 3:13-14</a:t>
            </a:r>
            <a:endParaRPr lang="pt-BR" sz="3200" dirty="0" smtClean="0"/>
          </a:p>
          <a:p>
            <a:endParaRPr lang="pt-BR" sz="3200" dirty="0" smtClean="0"/>
          </a:p>
          <a:p>
            <a:endParaRPr lang="pt-BR" dirty="0"/>
          </a:p>
        </p:txBody>
      </p:sp>
    </p:spTree>
  </p:cSld>
  <p:clrMapOvr>
    <a:masterClrMapping/>
  </p:clrMapOvr>
  <p:transition spd="slow">
    <p:wheel spokes="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28600" y="304800"/>
            <a:ext cx="8610600" cy="7540526"/>
          </a:xfrm>
          <a:prstGeom prst="rect">
            <a:avLst/>
          </a:prstGeom>
          <a:noFill/>
        </p:spPr>
        <p:txBody>
          <a:bodyPr wrap="square" rtlCol="0">
            <a:spAutoFit/>
          </a:bodyPr>
          <a:lstStyle/>
          <a:p>
            <a:r>
              <a:rPr lang="pt-BR" sz="3200" dirty="0" smtClean="0"/>
              <a:t>                          17- AMPLITUDE</a:t>
            </a:r>
          </a:p>
          <a:p>
            <a:pPr algn="just"/>
            <a:r>
              <a:rPr lang="pt-BR" sz="3200" dirty="0" smtClean="0"/>
              <a:t>No dar-se to medir </a:t>
            </a:r>
            <a:r>
              <a:rPr lang="pt-BR" sz="3200" dirty="0" err="1" smtClean="0"/>
              <a:t>the</a:t>
            </a:r>
            <a:r>
              <a:rPr lang="pt-BR" sz="3200" dirty="0" smtClean="0"/>
              <a:t> </a:t>
            </a:r>
            <a:r>
              <a:rPr lang="pt-BR" sz="3200" dirty="0" err="1" smtClean="0"/>
              <a:t>love</a:t>
            </a:r>
            <a:r>
              <a:rPr lang="pt-BR" sz="3200" dirty="0" smtClean="0"/>
              <a:t> </a:t>
            </a:r>
            <a:r>
              <a:rPr lang="pt-BR" sz="3200" dirty="0" err="1" smtClean="0"/>
              <a:t>of</a:t>
            </a:r>
            <a:r>
              <a:rPr lang="pt-BR" sz="3200" dirty="0" smtClean="0"/>
              <a:t> </a:t>
            </a:r>
            <a:r>
              <a:rPr lang="pt-BR" sz="3200" dirty="0" err="1" smtClean="0"/>
              <a:t>God</a:t>
            </a:r>
            <a:r>
              <a:rPr lang="pt-BR" sz="3200" dirty="0" smtClean="0"/>
              <a:t> </a:t>
            </a:r>
            <a:r>
              <a:rPr lang="pt-BR" sz="3200" dirty="0" err="1" smtClean="0"/>
              <a:t>means</a:t>
            </a:r>
            <a:r>
              <a:rPr lang="pt-BR" sz="3200" dirty="0" smtClean="0"/>
              <a:t> </a:t>
            </a:r>
            <a:r>
              <a:rPr lang="pt-BR" sz="3200" dirty="0" err="1" smtClean="0"/>
              <a:t>that</a:t>
            </a:r>
            <a:r>
              <a:rPr lang="pt-BR" sz="3200" dirty="0" smtClean="0"/>
              <a:t> </a:t>
            </a:r>
            <a:r>
              <a:rPr lang="pt-BR" sz="3200" dirty="0" err="1" smtClean="0"/>
              <a:t>he</a:t>
            </a:r>
            <a:r>
              <a:rPr lang="pt-BR" sz="3200" dirty="0" smtClean="0"/>
              <a:t> veio </a:t>
            </a:r>
            <a:r>
              <a:rPr lang="pt-BR" sz="3200" dirty="0" err="1" smtClean="0"/>
              <a:t>of</a:t>
            </a:r>
            <a:r>
              <a:rPr lang="pt-BR" sz="3200" dirty="0" smtClean="0"/>
              <a:t> </a:t>
            </a:r>
            <a:r>
              <a:rPr lang="pt-BR" sz="3200" dirty="0" err="1" smtClean="0"/>
              <a:t>up</a:t>
            </a:r>
            <a:r>
              <a:rPr lang="pt-BR" sz="3200" dirty="0" smtClean="0"/>
              <a:t> menos </a:t>
            </a:r>
            <a:r>
              <a:rPr lang="pt-BR" sz="3200" dirty="0" err="1" smtClean="0"/>
              <a:t>that</a:t>
            </a:r>
            <a:r>
              <a:rPr lang="pt-BR" sz="3200" dirty="0" smtClean="0"/>
              <a:t> </a:t>
            </a:r>
            <a:r>
              <a:rPr lang="pt-BR" sz="3200" dirty="0" err="1" smtClean="0"/>
              <a:t>he</a:t>
            </a:r>
            <a:r>
              <a:rPr lang="pt-BR" sz="3200" dirty="0" smtClean="0"/>
              <a:t> deixou </a:t>
            </a:r>
            <a:r>
              <a:rPr lang="pt-BR" sz="3200" dirty="0" err="1" smtClean="0"/>
              <a:t>the</a:t>
            </a:r>
            <a:r>
              <a:rPr lang="pt-BR" sz="3200" dirty="0" smtClean="0"/>
              <a:t> </a:t>
            </a:r>
            <a:r>
              <a:rPr lang="pt-BR" sz="3200" dirty="0" err="1" smtClean="0"/>
              <a:t>his</a:t>
            </a:r>
            <a:r>
              <a:rPr lang="pt-BR" sz="3200" dirty="0" smtClean="0"/>
              <a:t> </a:t>
            </a:r>
            <a:r>
              <a:rPr lang="pt-BR" sz="3200" dirty="0" err="1" smtClean="0"/>
              <a:t>glory</a:t>
            </a:r>
            <a:r>
              <a:rPr lang="pt-BR" sz="3200" dirty="0" smtClean="0"/>
              <a:t> humilhou-se </a:t>
            </a:r>
            <a:r>
              <a:rPr lang="pt-BR" sz="3200" dirty="0" err="1" smtClean="0"/>
              <a:t>the</a:t>
            </a:r>
            <a:r>
              <a:rPr lang="pt-BR" sz="3200" dirty="0" smtClean="0"/>
              <a:t> si mesmo </a:t>
            </a:r>
          </a:p>
          <a:p>
            <a:pPr algn="just"/>
            <a:endParaRPr lang="pt-BR" sz="3200"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smtClean="0"/>
          </a:p>
          <a:p>
            <a:endParaRPr lang="pt-BR" dirty="0"/>
          </a:p>
        </p:txBody>
      </p:sp>
    </p:spTree>
  </p:cSld>
  <p:clrMapOvr>
    <a:masterClrMapping/>
  </p:clrMapOvr>
  <p:transition spd="slow">
    <p:wheel spokes="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4294967295"/>
          </p:nvPr>
        </p:nvSpPr>
        <p:spPr>
          <a:xfrm>
            <a:off x="0" y="304800"/>
            <a:ext cx="8610600" cy="6324600"/>
          </a:xfrm>
        </p:spPr>
        <p:txBody>
          <a:bodyPr>
            <a:normAutofit fontScale="70000" lnSpcReduction="20000"/>
          </a:bodyPr>
          <a:lstStyle/>
          <a:p>
            <a:r>
              <a:rPr lang="pt-BR" sz="4600" b="1" dirty="0" smtClean="0">
                <a:solidFill>
                  <a:schemeClr val="tx2"/>
                </a:solidFill>
              </a:rPr>
              <a:t>                           17- JUSTIFICAÇÃO</a:t>
            </a:r>
          </a:p>
          <a:p>
            <a:r>
              <a:rPr lang="pt-BR" dirty="0" err="1" smtClean="0"/>
              <a:t>When</a:t>
            </a:r>
            <a:r>
              <a:rPr lang="pt-BR" dirty="0" smtClean="0"/>
              <a:t> adão peca  em </a:t>
            </a:r>
            <a:r>
              <a:rPr lang="pt-BR" dirty="0" err="1" smtClean="0"/>
              <a:t>gn</a:t>
            </a:r>
            <a:r>
              <a:rPr lang="pt-BR" dirty="0" smtClean="0"/>
              <a:t> 3:7 </a:t>
            </a:r>
            <a:r>
              <a:rPr lang="pt-BR" dirty="0" err="1" smtClean="0"/>
              <a:t>he</a:t>
            </a:r>
            <a:r>
              <a:rPr lang="pt-BR" dirty="0" smtClean="0"/>
              <a:t> coseram folhas de figueira, </a:t>
            </a:r>
            <a:r>
              <a:rPr lang="pt-BR" dirty="0" err="1" smtClean="0"/>
              <a:t>and</a:t>
            </a:r>
            <a:r>
              <a:rPr lang="pt-BR" dirty="0" smtClean="0"/>
              <a:t> fizeram to si aventais </a:t>
            </a:r>
            <a:r>
              <a:rPr lang="pt-BR" dirty="0" err="1" smtClean="0"/>
              <a:t>he</a:t>
            </a:r>
            <a:r>
              <a:rPr lang="pt-BR" dirty="0" smtClean="0"/>
              <a:t> </a:t>
            </a:r>
            <a:r>
              <a:rPr lang="pt-BR" dirty="0" err="1" smtClean="0"/>
              <a:t>same</a:t>
            </a:r>
            <a:r>
              <a:rPr lang="pt-BR" dirty="0" smtClean="0"/>
              <a:t> fizeram representa a tentativa </a:t>
            </a:r>
            <a:r>
              <a:rPr lang="pt-BR" dirty="0" err="1" smtClean="0"/>
              <a:t>fo</a:t>
            </a:r>
            <a:r>
              <a:rPr lang="pt-BR" dirty="0" smtClean="0"/>
              <a:t> homem de </a:t>
            </a:r>
            <a:r>
              <a:rPr lang="pt-BR" dirty="0" err="1" smtClean="0"/>
              <a:t>if</a:t>
            </a:r>
            <a:r>
              <a:rPr lang="pt-BR" dirty="0" smtClean="0"/>
              <a:t> </a:t>
            </a:r>
            <a:r>
              <a:rPr lang="pt-BR" dirty="0" err="1" smtClean="0"/>
              <a:t>justifcar</a:t>
            </a:r>
            <a:r>
              <a:rPr lang="pt-BR" dirty="0" smtClean="0"/>
              <a:t> a si mesmo </a:t>
            </a:r>
            <a:r>
              <a:rPr lang="pt-BR" dirty="0" err="1" smtClean="0"/>
              <a:t>the</a:t>
            </a:r>
            <a:r>
              <a:rPr lang="pt-BR" dirty="0" smtClean="0"/>
              <a:t> </a:t>
            </a:r>
            <a:r>
              <a:rPr lang="pt-BR" dirty="0" err="1" smtClean="0"/>
              <a:t>man</a:t>
            </a:r>
            <a:r>
              <a:rPr lang="pt-BR" dirty="0" smtClean="0"/>
              <a:t> </a:t>
            </a:r>
            <a:r>
              <a:rPr lang="pt-BR" dirty="0" err="1" smtClean="0"/>
              <a:t>today</a:t>
            </a:r>
            <a:r>
              <a:rPr lang="pt-BR" dirty="0" smtClean="0"/>
              <a:t> inventa meios de salvar-se os </a:t>
            </a:r>
            <a:r>
              <a:rPr lang="pt-BR" dirty="0" err="1" smtClean="0"/>
              <a:t>espiritas</a:t>
            </a:r>
            <a:r>
              <a:rPr lang="pt-BR" dirty="0" smtClean="0"/>
              <a:t> </a:t>
            </a:r>
            <a:r>
              <a:rPr lang="pt-BR" dirty="0" err="1" smtClean="0"/>
              <a:t>make</a:t>
            </a:r>
            <a:r>
              <a:rPr lang="pt-BR" dirty="0" smtClean="0"/>
              <a:t> work to se salvar </a:t>
            </a:r>
            <a:r>
              <a:rPr lang="pt-BR" dirty="0" err="1" smtClean="0"/>
              <a:t>the</a:t>
            </a:r>
            <a:r>
              <a:rPr lang="pt-BR" dirty="0" smtClean="0"/>
              <a:t> cristão no!! He faz work </a:t>
            </a:r>
            <a:r>
              <a:rPr lang="pt-BR" dirty="0" err="1" smtClean="0"/>
              <a:t>because</a:t>
            </a:r>
            <a:r>
              <a:rPr lang="pt-BR" dirty="0" smtClean="0"/>
              <a:t> </a:t>
            </a:r>
            <a:r>
              <a:rPr lang="pt-BR" dirty="0" err="1" smtClean="0"/>
              <a:t>he</a:t>
            </a:r>
            <a:r>
              <a:rPr lang="pt-BR" dirty="0" smtClean="0"/>
              <a:t> </a:t>
            </a:r>
            <a:r>
              <a:rPr lang="pt-BR" dirty="0" err="1" smtClean="0"/>
              <a:t>already</a:t>
            </a:r>
            <a:r>
              <a:rPr lang="pt-BR" dirty="0" smtClean="0"/>
              <a:t> is salvo</a:t>
            </a:r>
          </a:p>
          <a:p>
            <a:pPr>
              <a:buNone/>
            </a:pPr>
            <a:r>
              <a:rPr lang="pt-BR" dirty="0" smtClean="0"/>
              <a:t> </a:t>
            </a:r>
          </a:p>
          <a:p>
            <a:r>
              <a:rPr lang="pt-BR" dirty="0" smtClean="0"/>
              <a:t>3:21-túnicas </a:t>
            </a:r>
            <a:r>
              <a:rPr lang="pt-BR" dirty="0" err="1" smtClean="0"/>
              <a:t>of</a:t>
            </a:r>
            <a:r>
              <a:rPr lang="pt-BR" dirty="0" smtClean="0"/>
              <a:t> pele </a:t>
            </a:r>
            <a:r>
              <a:rPr lang="pt-BR" dirty="0" err="1" smtClean="0"/>
              <a:t>and</a:t>
            </a:r>
            <a:r>
              <a:rPr lang="pt-BR" dirty="0" smtClean="0"/>
              <a:t> </a:t>
            </a:r>
            <a:r>
              <a:rPr lang="pt-BR" dirty="0" err="1" smtClean="0"/>
              <a:t>the</a:t>
            </a:r>
            <a:r>
              <a:rPr lang="pt-BR" dirty="0" smtClean="0"/>
              <a:t> vestiu justificação</a:t>
            </a:r>
          </a:p>
          <a:p>
            <a:endParaRPr lang="pt-BR" dirty="0" smtClean="0"/>
          </a:p>
          <a:p>
            <a:r>
              <a:rPr lang="pt-BR" dirty="0" err="1" smtClean="0"/>
              <a:t>The</a:t>
            </a:r>
            <a:r>
              <a:rPr lang="pt-BR" dirty="0" smtClean="0"/>
              <a:t> book </a:t>
            </a:r>
            <a:r>
              <a:rPr lang="pt-BR" dirty="0" err="1" smtClean="0"/>
              <a:t>of</a:t>
            </a:r>
            <a:r>
              <a:rPr lang="pt-BR" dirty="0" smtClean="0"/>
              <a:t> romanos trata </a:t>
            </a:r>
            <a:r>
              <a:rPr lang="pt-BR" dirty="0" err="1" smtClean="0"/>
              <a:t>of</a:t>
            </a:r>
            <a:r>
              <a:rPr lang="pt-BR" dirty="0" smtClean="0"/>
              <a:t> justificação </a:t>
            </a:r>
            <a:r>
              <a:rPr lang="pt-BR" dirty="0" err="1" smtClean="0"/>
              <a:t>the</a:t>
            </a:r>
            <a:r>
              <a:rPr lang="pt-BR" dirty="0" smtClean="0"/>
              <a:t> primeira parte is </a:t>
            </a:r>
            <a:r>
              <a:rPr lang="pt-BR" dirty="0" err="1" smtClean="0"/>
              <a:t>the</a:t>
            </a:r>
            <a:r>
              <a:rPr lang="pt-BR" dirty="0" smtClean="0"/>
              <a:t> </a:t>
            </a:r>
            <a:r>
              <a:rPr lang="pt-BR" dirty="0" err="1" smtClean="0"/>
              <a:t>introducution</a:t>
            </a:r>
            <a:r>
              <a:rPr lang="pt-BR" dirty="0" smtClean="0"/>
              <a:t> </a:t>
            </a:r>
            <a:r>
              <a:rPr lang="pt-BR" dirty="0" err="1" smtClean="0"/>
              <a:t>of</a:t>
            </a:r>
            <a:r>
              <a:rPr lang="pt-BR" dirty="0" smtClean="0"/>
              <a:t> verse 1 ao 17 </a:t>
            </a:r>
            <a:r>
              <a:rPr lang="pt-BR" dirty="0" err="1" smtClean="0"/>
              <a:t>and</a:t>
            </a:r>
            <a:r>
              <a:rPr lang="pt-BR" dirty="0" smtClean="0"/>
              <a:t> no verse 16 </a:t>
            </a:r>
            <a:r>
              <a:rPr lang="pt-BR" dirty="0" err="1" smtClean="0"/>
              <a:t>and</a:t>
            </a:r>
            <a:r>
              <a:rPr lang="pt-BR" dirty="0" smtClean="0"/>
              <a:t> 17 encontramos </a:t>
            </a:r>
            <a:r>
              <a:rPr lang="pt-BR" dirty="0" err="1" smtClean="0"/>
              <a:t>the</a:t>
            </a:r>
            <a:r>
              <a:rPr lang="pt-BR" dirty="0" smtClean="0"/>
              <a:t> </a:t>
            </a:r>
            <a:r>
              <a:rPr lang="pt-BR" dirty="0" err="1" smtClean="0"/>
              <a:t>topic</a:t>
            </a:r>
            <a:r>
              <a:rPr lang="pt-BR" dirty="0" smtClean="0"/>
              <a:t> </a:t>
            </a:r>
            <a:r>
              <a:rPr lang="pt-BR" dirty="0" err="1" smtClean="0"/>
              <a:t>of</a:t>
            </a:r>
            <a:r>
              <a:rPr lang="pt-BR" dirty="0" smtClean="0"/>
              <a:t> book </a:t>
            </a:r>
            <a:r>
              <a:rPr lang="pt-BR" dirty="0" err="1" smtClean="0"/>
              <a:t>of</a:t>
            </a:r>
            <a:r>
              <a:rPr lang="pt-BR" dirty="0" smtClean="0"/>
              <a:t> romanos </a:t>
            </a:r>
            <a:r>
              <a:rPr lang="pt-BR" dirty="0" err="1" smtClean="0"/>
              <a:t>the</a:t>
            </a:r>
            <a:r>
              <a:rPr lang="pt-BR" dirty="0" smtClean="0"/>
              <a:t> mini romanos </a:t>
            </a:r>
          </a:p>
          <a:p>
            <a:pPr algn="just">
              <a:buNone/>
            </a:pPr>
            <a:r>
              <a:rPr lang="pt-BR" dirty="0" smtClean="0"/>
              <a:t>“</a:t>
            </a:r>
            <a:r>
              <a:rPr lang="pt-BR" dirty="0" err="1" smtClean="0"/>
              <a:t>because</a:t>
            </a:r>
            <a:r>
              <a:rPr lang="pt-BR" dirty="0" smtClean="0"/>
              <a:t> no me envergonho </a:t>
            </a:r>
            <a:r>
              <a:rPr lang="pt-BR" dirty="0" err="1" smtClean="0"/>
              <a:t>of</a:t>
            </a:r>
            <a:r>
              <a:rPr lang="pt-BR" dirty="0" smtClean="0"/>
              <a:t> evangelho </a:t>
            </a:r>
            <a:r>
              <a:rPr lang="pt-BR" dirty="0" err="1" smtClean="0"/>
              <a:t>of</a:t>
            </a:r>
            <a:r>
              <a:rPr lang="pt-BR" dirty="0" smtClean="0"/>
              <a:t> cristo, pois is </a:t>
            </a:r>
            <a:r>
              <a:rPr lang="pt-BR" dirty="0" err="1" smtClean="0"/>
              <a:t>the</a:t>
            </a:r>
            <a:r>
              <a:rPr lang="pt-BR" dirty="0" smtClean="0"/>
              <a:t> </a:t>
            </a:r>
            <a:r>
              <a:rPr lang="pt-BR" dirty="0" err="1" smtClean="0"/>
              <a:t>power</a:t>
            </a:r>
            <a:r>
              <a:rPr lang="pt-BR" dirty="0" smtClean="0"/>
              <a:t> </a:t>
            </a:r>
            <a:r>
              <a:rPr lang="pt-BR" dirty="0" err="1" smtClean="0"/>
              <a:t>of</a:t>
            </a:r>
            <a:r>
              <a:rPr lang="pt-BR" dirty="0" smtClean="0"/>
              <a:t> </a:t>
            </a:r>
            <a:r>
              <a:rPr lang="pt-BR" dirty="0" err="1" smtClean="0"/>
              <a:t>God</a:t>
            </a:r>
            <a:r>
              <a:rPr lang="pt-BR" dirty="0" smtClean="0"/>
              <a:t> to </a:t>
            </a:r>
            <a:r>
              <a:rPr lang="pt-BR" dirty="0" err="1" smtClean="0"/>
              <a:t>the</a:t>
            </a:r>
            <a:r>
              <a:rPr lang="pt-BR" dirty="0" smtClean="0"/>
              <a:t> salvação </a:t>
            </a:r>
            <a:r>
              <a:rPr lang="pt-BR" dirty="0" err="1" smtClean="0"/>
              <a:t>of</a:t>
            </a:r>
            <a:r>
              <a:rPr lang="pt-BR" dirty="0" smtClean="0"/>
              <a:t> </a:t>
            </a:r>
            <a:r>
              <a:rPr lang="pt-BR" dirty="0" err="1" smtClean="0"/>
              <a:t>all</a:t>
            </a:r>
            <a:r>
              <a:rPr lang="pt-BR" dirty="0" smtClean="0"/>
              <a:t> </a:t>
            </a:r>
            <a:r>
              <a:rPr lang="pt-BR" dirty="0" err="1" smtClean="0"/>
              <a:t>that</a:t>
            </a:r>
            <a:r>
              <a:rPr lang="pt-BR" dirty="0" smtClean="0"/>
              <a:t> nele crê:</a:t>
            </a:r>
          </a:p>
          <a:p>
            <a:pPr algn="just">
              <a:buNone/>
            </a:pPr>
            <a:r>
              <a:rPr lang="pt-BR" dirty="0" err="1" smtClean="0"/>
              <a:t>First</a:t>
            </a:r>
            <a:r>
              <a:rPr lang="pt-BR" dirty="0" smtClean="0"/>
              <a:t> do judeu, </a:t>
            </a:r>
            <a:r>
              <a:rPr lang="pt-BR" dirty="0" err="1" smtClean="0"/>
              <a:t>and</a:t>
            </a:r>
            <a:r>
              <a:rPr lang="pt-BR" dirty="0" smtClean="0"/>
              <a:t> too </a:t>
            </a:r>
            <a:r>
              <a:rPr lang="pt-BR" dirty="0" err="1" smtClean="0"/>
              <a:t>of</a:t>
            </a:r>
            <a:r>
              <a:rPr lang="pt-BR" dirty="0" smtClean="0"/>
              <a:t> </a:t>
            </a:r>
            <a:r>
              <a:rPr lang="pt-BR" dirty="0" err="1" smtClean="0"/>
              <a:t>greek</a:t>
            </a:r>
            <a:r>
              <a:rPr lang="pt-BR" dirty="0" smtClean="0"/>
              <a:t>.</a:t>
            </a:r>
          </a:p>
          <a:p>
            <a:pPr algn="just">
              <a:buNone/>
            </a:pPr>
            <a:endParaRPr lang="pt-BR" dirty="0" smtClean="0"/>
          </a:p>
          <a:p>
            <a:pPr algn="just">
              <a:buNone/>
            </a:pPr>
            <a:r>
              <a:rPr lang="pt-BR" dirty="0" smtClean="0"/>
              <a:t>17because nele se descobre </a:t>
            </a:r>
            <a:r>
              <a:rPr lang="pt-BR" dirty="0" err="1" smtClean="0"/>
              <a:t>the</a:t>
            </a:r>
            <a:r>
              <a:rPr lang="pt-BR" dirty="0" smtClean="0"/>
              <a:t> justice </a:t>
            </a:r>
            <a:r>
              <a:rPr lang="pt-BR" dirty="0" err="1" smtClean="0"/>
              <a:t>of</a:t>
            </a:r>
            <a:r>
              <a:rPr lang="pt-BR" dirty="0" smtClean="0"/>
              <a:t> </a:t>
            </a:r>
            <a:r>
              <a:rPr lang="pt-BR" dirty="0" err="1" smtClean="0"/>
              <a:t>God</a:t>
            </a:r>
            <a:r>
              <a:rPr lang="pt-BR" dirty="0" smtClean="0"/>
              <a:t> </a:t>
            </a:r>
            <a:r>
              <a:rPr lang="pt-BR" dirty="0" err="1" smtClean="0"/>
              <a:t>of</a:t>
            </a:r>
            <a:r>
              <a:rPr lang="pt-BR" dirty="0" smtClean="0"/>
              <a:t> fé in fé, </a:t>
            </a:r>
            <a:r>
              <a:rPr lang="pt-BR" dirty="0" err="1" smtClean="0"/>
              <a:t>with</a:t>
            </a:r>
            <a:r>
              <a:rPr lang="pt-BR" dirty="0" smtClean="0"/>
              <a:t> </a:t>
            </a:r>
            <a:r>
              <a:rPr lang="pt-BR" dirty="0" err="1" smtClean="0"/>
              <a:t>it´s</a:t>
            </a:r>
            <a:r>
              <a:rPr lang="pt-BR" dirty="0" smtClean="0"/>
              <a:t> </a:t>
            </a:r>
            <a:r>
              <a:rPr lang="pt-BR" dirty="0" err="1" smtClean="0"/>
              <a:t>writes</a:t>
            </a:r>
            <a:r>
              <a:rPr lang="pt-BR" dirty="0" smtClean="0"/>
              <a:t> :</a:t>
            </a:r>
            <a:r>
              <a:rPr lang="pt-BR" dirty="0" err="1" smtClean="0"/>
              <a:t>because</a:t>
            </a:r>
            <a:r>
              <a:rPr lang="pt-BR" dirty="0" smtClean="0"/>
              <a:t> </a:t>
            </a:r>
            <a:r>
              <a:rPr lang="pt-BR" dirty="0" err="1" smtClean="0"/>
              <a:t>the</a:t>
            </a:r>
            <a:r>
              <a:rPr lang="pt-BR" dirty="0" smtClean="0"/>
              <a:t> justo viverá </a:t>
            </a:r>
            <a:r>
              <a:rPr lang="pt-BR" dirty="0" err="1" smtClean="0"/>
              <a:t>of</a:t>
            </a:r>
            <a:r>
              <a:rPr lang="pt-BR" dirty="0" smtClean="0"/>
              <a:t> fé </a:t>
            </a:r>
          </a:p>
          <a:p>
            <a:pPr algn="just">
              <a:buNone/>
            </a:pPr>
            <a:r>
              <a:rPr lang="pt-BR" dirty="0" smtClean="0"/>
              <a:t>Jesus </a:t>
            </a:r>
            <a:r>
              <a:rPr lang="pt-BR" dirty="0" err="1" smtClean="0"/>
              <a:t>that</a:t>
            </a:r>
            <a:r>
              <a:rPr lang="pt-BR" dirty="0" smtClean="0"/>
              <a:t> is </a:t>
            </a:r>
            <a:r>
              <a:rPr lang="pt-BR" dirty="0" err="1" smtClean="0"/>
              <a:t>the</a:t>
            </a:r>
            <a:r>
              <a:rPr lang="pt-BR" dirty="0" smtClean="0"/>
              <a:t> justiça </a:t>
            </a:r>
            <a:r>
              <a:rPr lang="pt-BR" dirty="0" err="1" smtClean="0"/>
              <a:t>of</a:t>
            </a:r>
            <a:r>
              <a:rPr lang="pt-BR" dirty="0" smtClean="0"/>
              <a:t> </a:t>
            </a:r>
            <a:r>
              <a:rPr lang="pt-BR" dirty="0" err="1" smtClean="0"/>
              <a:t>God</a:t>
            </a:r>
            <a:r>
              <a:rPr lang="pt-BR" dirty="0" smtClean="0"/>
              <a:t> is </a:t>
            </a:r>
            <a:r>
              <a:rPr lang="pt-BR" dirty="0" err="1" smtClean="0"/>
              <a:t>the</a:t>
            </a:r>
            <a:r>
              <a:rPr lang="pt-BR" dirty="0" smtClean="0"/>
              <a:t> </a:t>
            </a:r>
            <a:r>
              <a:rPr lang="pt-BR" dirty="0" err="1" smtClean="0"/>
              <a:t>only</a:t>
            </a:r>
            <a:r>
              <a:rPr lang="pt-BR" dirty="0" smtClean="0"/>
              <a:t> solução contra </a:t>
            </a:r>
            <a:r>
              <a:rPr lang="pt-BR" dirty="0" err="1" smtClean="0"/>
              <a:t>the</a:t>
            </a:r>
            <a:r>
              <a:rPr lang="pt-BR" dirty="0" smtClean="0"/>
              <a:t> </a:t>
            </a:r>
            <a:r>
              <a:rPr lang="pt-BR" dirty="0" err="1" smtClean="0"/>
              <a:t>sin</a:t>
            </a:r>
            <a:r>
              <a:rPr lang="pt-BR" dirty="0" smtClean="0"/>
              <a:t> </a:t>
            </a:r>
            <a:r>
              <a:rPr lang="pt-BR" dirty="0" err="1" smtClean="0"/>
              <a:t>and</a:t>
            </a:r>
            <a:r>
              <a:rPr lang="pt-BR" dirty="0" smtClean="0"/>
              <a:t> </a:t>
            </a:r>
            <a:r>
              <a:rPr lang="pt-BR" dirty="0" err="1" smtClean="0"/>
              <a:t>you</a:t>
            </a:r>
            <a:r>
              <a:rPr lang="pt-BR" dirty="0" smtClean="0"/>
              <a:t> sole obtém </a:t>
            </a:r>
            <a:r>
              <a:rPr lang="pt-BR" dirty="0" err="1" smtClean="0"/>
              <a:t>this</a:t>
            </a:r>
            <a:r>
              <a:rPr lang="pt-BR" dirty="0" smtClean="0"/>
              <a:t> vitória pela fé</a:t>
            </a:r>
          </a:p>
          <a:p>
            <a:pPr algn="just">
              <a:buNone/>
            </a:pPr>
            <a:endParaRPr lang="pt-BR" dirty="0" smtClean="0"/>
          </a:p>
        </p:txBody>
      </p:sp>
    </p:spTree>
  </p:cSld>
  <p:clrMapOvr>
    <a:masterClrMapping/>
  </p:clrMapOvr>
  <p:transition spd="slow">
    <p:wheel spokes="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4294967295"/>
          </p:nvPr>
        </p:nvSpPr>
        <p:spPr>
          <a:xfrm>
            <a:off x="0" y="304800"/>
            <a:ext cx="8915400" cy="6169025"/>
          </a:xfrm>
        </p:spPr>
        <p:txBody>
          <a:bodyPr>
            <a:normAutofit lnSpcReduction="10000"/>
          </a:bodyPr>
          <a:lstStyle/>
          <a:p>
            <a:r>
              <a:rPr lang="pt-BR" dirty="0" smtClean="0"/>
              <a:t>2Chapter </a:t>
            </a:r>
            <a:r>
              <a:rPr lang="pt-BR" dirty="0" err="1" smtClean="0"/>
              <a:t>of</a:t>
            </a:r>
            <a:r>
              <a:rPr lang="pt-BR" dirty="0" smtClean="0"/>
              <a:t> book </a:t>
            </a:r>
            <a:r>
              <a:rPr lang="pt-BR" dirty="0" err="1" smtClean="0"/>
              <a:t>of</a:t>
            </a:r>
            <a:r>
              <a:rPr lang="pt-BR" dirty="0" smtClean="0"/>
              <a:t> romanos trata de justificação start </a:t>
            </a:r>
            <a:r>
              <a:rPr lang="pt-BR" dirty="0" err="1" smtClean="0"/>
              <a:t>of</a:t>
            </a:r>
            <a:r>
              <a:rPr lang="pt-BR" dirty="0" smtClean="0"/>
              <a:t> </a:t>
            </a:r>
            <a:r>
              <a:rPr lang="pt-BR" dirty="0" err="1" smtClean="0"/>
              <a:t>chapter</a:t>
            </a:r>
            <a:r>
              <a:rPr lang="pt-BR" dirty="0" smtClean="0"/>
              <a:t> 1:18 ao </a:t>
            </a:r>
            <a:r>
              <a:rPr lang="pt-BR" dirty="0" err="1" smtClean="0"/>
              <a:t>chapter</a:t>
            </a:r>
            <a:r>
              <a:rPr lang="pt-BR" dirty="0" smtClean="0"/>
              <a:t> 4 verse 25 </a:t>
            </a:r>
          </a:p>
          <a:p>
            <a:r>
              <a:rPr lang="pt-BR" b="1" dirty="0" err="1" smtClean="0"/>
              <a:t>the</a:t>
            </a:r>
            <a:r>
              <a:rPr lang="pt-BR" b="1" dirty="0" smtClean="0"/>
              <a:t> </a:t>
            </a:r>
            <a:r>
              <a:rPr lang="pt-BR" b="1" dirty="0" err="1" smtClean="0"/>
              <a:t>chapter</a:t>
            </a:r>
            <a:r>
              <a:rPr lang="pt-BR" b="1" dirty="0" smtClean="0"/>
              <a:t> 8 verse 34 quem os condenará? </a:t>
            </a:r>
            <a:r>
              <a:rPr lang="pt-BR" b="1" dirty="0" err="1" smtClean="0"/>
              <a:t>The</a:t>
            </a:r>
            <a:r>
              <a:rPr lang="pt-BR" b="1" dirty="0" smtClean="0"/>
              <a:t> </a:t>
            </a:r>
            <a:r>
              <a:rPr lang="pt-BR" b="1" dirty="0" err="1" smtClean="0"/>
              <a:t>same</a:t>
            </a:r>
            <a:r>
              <a:rPr lang="pt-BR" b="1" dirty="0" smtClean="0"/>
              <a:t> </a:t>
            </a:r>
            <a:r>
              <a:rPr lang="pt-BR" b="1" dirty="0" err="1" smtClean="0"/>
              <a:t>chapter</a:t>
            </a:r>
            <a:r>
              <a:rPr lang="pt-BR" b="1" dirty="0" smtClean="0"/>
              <a:t> responde no verse 1</a:t>
            </a:r>
            <a:r>
              <a:rPr lang="pt-BR" dirty="0" smtClean="0"/>
              <a:t> agora nenhuma condenação há to </a:t>
            </a:r>
            <a:r>
              <a:rPr lang="pt-BR" dirty="0" err="1" smtClean="0"/>
              <a:t>the</a:t>
            </a:r>
            <a:r>
              <a:rPr lang="pt-BR" dirty="0" smtClean="0"/>
              <a:t> </a:t>
            </a:r>
            <a:r>
              <a:rPr lang="pt-BR" dirty="0" err="1" smtClean="0"/>
              <a:t>that</a:t>
            </a:r>
            <a:r>
              <a:rPr lang="pt-BR" dirty="0" smtClean="0"/>
              <a:t> estão em cristo </a:t>
            </a:r>
            <a:r>
              <a:rPr lang="pt-BR" dirty="0" err="1" smtClean="0"/>
              <a:t>jesus</a:t>
            </a:r>
            <a:r>
              <a:rPr lang="pt-BR" dirty="0" smtClean="0"/>
              <a:t>, que no andam </a:t>
            </a:r>
            <a:r>
              <a:rPr lang="pt-BR" dirty="0" err="1" smtClean="0"/>
              <a:t>second</a:t>
            </a:r>
            <a:r>
              <a:rPr lang="pt-BR" dirty="0" smtClean="0"/>
              <a:t> </a:t>
            </a:r>
            <a:r>
              <a:rPr lang="pt-BR" dirty="0" err="1" smtClean="0"/>
              <a:t>the</a:t>
            </a:r>
            <a:r>
              <a:rPr lang="pt-BR" dirty="0" smtClean="0"/>
              <a:t> carne </a:t>
            </a:r>
            <a:r>
              <a:rPr lang="pt-BR" dirty="0" err="1" smtClean="0"/>
              <a:t>but</a:t>
            </a:r>
            <a:r>
              <a:rPr lang="pt-BR" dirty="0" smtClean="0"/>
              <a:t> </a:t>
            </a:r>
            <a:r>
              <a:rPr lang="pt-BR" dirty="0" err="1" smtClean="0"/>
              <a:t>second</a:t>
            </a:r>
            <a:r>
              <a:rPr lang="pt-BR" dirty="0" smtClean="0"/>
              <a:t> </a:t>
            </a:r>
            <a:r>
              <a:rPr lang="pt-BR" dirty="0" err="1" smtClean="0"/>
              <a:t>the</a:t>
            </a:r>
            <a:r>
              <a:rPr lang="pt-BR" dirty="0" smtClean="0"/>
              <a:t> </a:t>
            </a:r>
            <a:r>
              <a:rPr lang="pt-BR" dirty="0" err="1" smtClean="0"/>
              <a:t>spirit</a:t>
            </a:r>
            <a:r>
              <a:rPr lang="pt-BR" dirty="0" smtClean="0"/>
              <a:t> </a:t>
            </a:r>
          </a:p>
          <a:p>
            <a:r>
              <a:rPr lang="pt-BR" dirty="0" smtClean="0"/>
              <a:t>31-</a:t>
            </a:r>
            <a:r>
              <a:rPr lang="pt-BR" dirty="0" err="1" smtClean="0"/>
              <a:t>that</a:t>
            </a:r>
            <a:r>
              <a:rPr lang="pt-BR" dirty="0" smtClean="0"/>
              <a:t> diremos pois </a:t>
            </a:r>
            <a:r>
              <a:rPr lang="pt-BR" dirty="0" err="1" smtClean="0"/>
              <a:t>the</a:t>
            </a:r>
            <a:r>
              <a:rPr lang="pt-BR" dirty="0" smtClean="0"/>
              <a:t> </a:t>
            </a:r>
            <a:r>
              <a:rPr lang="pt-BR" dirty="0" err="1" smtClean="0"/>
              <a:t>this</a:t>
            </a:r>
            <a:r>
              <a:rPr lang="pt-BR" dirty="0" smtClean="0"/>
              <a:t> </a:t>
            </a:r>
            <a:r>
              <a:rPr lang="pt-BR" dirty="0" err="1" smtClean="0"/>
              <a:t>things</a:t>
            </a:r>
            <a:r>
              <a:rPr lang="pt-BR" dirty="0" smtClean="0"/>
              <a:t>? </a:t>
            </a:r>
            <a:r>
              <a:rPr lang="pt-BR" dirty="0" err="1" smtClean="0"/>
              <a:t>If</a:t>
            </a:r>
            <a:r>
              <a:rPr lang="pt-BR" dirty="0" smtClean="0"/>
              <a:t> </a:t>
            </a:r>
            <a:r>
              <a:rPr lang="pt-BR" dirty="0" err="1" smtClean="0"/>
              <a:t>God</a:t>
            </a:r>
            <a:r>
              <a:rPr lang="pt-BR" dirty="0" smtClean="0"/>
              <a:t> is for us, quem será contra us</a:t>
            </a:r>
          </a:p>
          <a:p>
            <a:r>
              <a:rPr lang="pt-BR" dirty="0" smtClean="0"/>
              <a:t>33-quem intentará acusação contra </a:t>
            </a:r>
            <a:r>
              <a:rPr lang="pt-BR" dirty="0" err="1" smtClean="0"/>
              <a:t>the</a:t>
            </a:r>
            <a:r>
              <a:rPr lang="pt-BR" dirty="0" smtClean="0"/>
              <a:t> escolhidos </a:t>
            </a:r>
            <a:r>
              <a:rPr lang="pt-BR" dirty="0" err="1" smtClean="0"/>
              <a:t>of</a:t>
            </a:r>
            <a:r>
              <a:rPr lang="pt-BR" dirty="0" smtClean="0"/>
              <a:t> </a:t>
            </a:r>
            <a:r>
              <a:rPr lang="pt-BR" dirty="0" err="1" smtClean="0"/>
              <a:t>God</a:t>
            </a:r>
            <a:r>
              <a:rPr lang="pt-BR" dirty="0" smtClean="0"/>
              <a:t>? Is </a:t>
            </a:r>
            <a:r>
              <a:rPr lang="pt-BR" dirty="0" err="1" smtClean="0"/>
              <a:t>God</a:t>
            </a:r>
            <a:r>
              <a:rPr lang="pt-BR" dirty="0" smtClean="0"/>
              <a:t> quem </a:t>
            </a:r>
            <a:r>
              <a:rPr lang="pt-BR" dirty="0" err="1" smtClean="0"/>
              <a:t>the</a:t>
            </a:r>
            <a:r>
              <a:rPr lang="pt-BR" b="1" dirty="0" smtClean="0"/>
              <a:t> justifica </a:t>
            </a:r>
          </a:p>
          <a:p>
            <a:pPr>
              <a:buNone/>
            </a:pPr>
            <a:r>
              <a:rPr lang="pt-BR" dirty="0" smtClean="0"/>
              <a:t>Ainda in book </a:t>
            </a:r>
            <a:r>
              <a:rPr lang="pt-BR" dirty="0" err="1" smtClean="0"/>
              <a:t>of</a:t>
            </a:r>
            <a:r>
              <a:rPr lang="pt-BR" dirty="0" smtClean="0"/>
              <a:t> romanos no </a:t>
            </a:r>
            <a:r>
              <a:rPr lang="pt-BR" dirty="0" err="1" smtClean="0"/>
              <a:t>chapter</a:t>
            </a:r>
            <a:r>
              <a:rPr lang="pt-BR" dirty="0" smtClean="0"/>
              <a:t> 5:1-5</a:t>
            </a:r>
          </a:p>
          <a:p>
            <a:endParaRPr lang="pt-BR" dirty="0" smtClean="0"/>
          </a:p>
          <a:p>
            <a:endParaRPr lang="pt-BR" dirty="0" smtClean="0"/>
          </a:p>
          <a:p>
            <a:endParaRPr lang="pt-BR" dirty="0" smtClean="0"/>
          </a:p>
        </p:txBody>
      </p:sp>
    </p:spTree>
  </p:cSld>
  <p:clrMapOvr>
    <a:masterClrMapping/>
  </p:clrMapOvr>
  <p:transition spd="slow">
    <p:wheel spokes="1"/>
  </p:transition>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sz="quarter" idx="4294967295"/>
          </p:nvPr>
        </p:nvSpPr>
        <p:spPr>
          <a:xfrm>
            <a:off x="0" y="228600"/>
            <a:ext cx="8991600" cy="6245225"/>
          </a:xfrm>
        </p:spPr>
        <p:txBody>
          <a:bodyPr>
            <a:normAutofit fontScale="92500" lnSpcReduction="10000"/>
          </a:bodyPr>
          <a:lstStyle/>
          <a:p>
            <a:pPr>
              <a:buNone/>
            </a:pPr>
            <a:r>
              <a:rPr lang="pt-BR" dirty="0" smtClean="0"/>
              <a:t>                                    </a:t>
            </a:r>
            <a:r>
              <a:rPr lang="pt-BR" b="1" dirty="0" smtClean="0"/>
              <a:t>18-THE CRUZ</a:t>
            </a:r>
          </a:p>
          <a:p>
            <a:pPr algn="just">
              <a:buNone/>
            </a:pPr>
            <a:r>
              <a:rPr lang="pt-BR" dirty="0" smtClean="0"/>
              <a:t>   Deus no us </a:t>
            </a:r>
            <a:r>
              <a:rPr lang="pt-BR" dirty="0" err="1" smtClean="0"/>
              <a:t>love</a:t>
            </a:r>
            <a:r>
              <a:rPr lang="pt-BR" dirty="0" smtClean="0"/>
              <a:t> </a:t>
            </a:r>
            <a:r>
              <a:rPr lang="pt-BR" dirty="0" err="1" smtClean="0"/>
              <a:t>because</a:t>
            </a:r>
            <a:r>
              <a:rPr lang="pt-BR" dirty="0" smtClean="0"/>
              <a:t> Jesus morreu numa </a:t>
            </a:r>
            <a:r>
              <a:rPr lang="pt-BR" dirty="0" err="1" smtClean="0"/>
              <a:t>cross</a:t>
            </a:r>
            <a:r>
              <a:rPr lang="pt-BR" dirty="0" smtClean="0"/>
              <a:t> Jesus morreu numa cruz </a:t>
            </a:r>
            <a:r>
              <a:rPr lang="pt-BR" dirty="0" err="1" smtClean="0"/>
              <a:t>because</a:t>
            </a:r>
            <a:r>
              <a:rPr lang="pt-BR" dirty="0" smtClean="0"/>
              <a:t> </a:t>
            </a:r>
            <a:r>
              <a:rPr lang="pt-BR" dirty="0" err="1" smtClean="0"/>
              <a:t>God</a:t>
            </a:r>
            <a:r>
              <a:rPr lang="pt-BR" dirty="0" smtClean="0"/>
              <a:t> us </a:t>
            </a:r>
            <a:r>
              <a:rPr lang="pt-BR" dirty="0" err="1" smtClean="0"/>
              <a:t>love</a:t>
            </a:r>
            <a:r>
              <a:rPr lang="pt-BR" dirty="0" smtClean="0"/>
              <a:t> </a:t>
            </a:r>
            <a:r>
              <a:rPr lang="pt-BR" dirty="0" err="1" smtClean="0"/>
              <a:t>the</a:t>
            </a:r>
            <a:r>
              <a:rPr lang="pt-BR" dirty="0" smtClean="0"/>
              <a:t> </a:t>
            </a:r>
            <a:r>
              <a:rPr lang="pt-BR" dirty="0" err="1" smtClean="0"/>
              <a:t>cross</a:t>
            </a:r>
            <a:r>
              <a:rPr lang="pt-BR" dirty="0" smtClean="0"/>
              <a:t> no is </a:t>
            </a:r>
            <a:r>
              <a:rPr lang="pt-BR" dirty="0" err="1" smtClean="0"/>
              <a:t>the</a:t>
            </a:r>
            <a:r>
              <a:rPr lang="pt-BR" dirty="0" smtClean="0"/>
              <a:t> causa </a:t>
            </a:r>
            <a:r>
              <a:rPr lang="pt-BR" dirty="0" err="1" smtClean="0"/>
              <a:t>of</a:t>
            </a:r>
            <a:r>
              <a:rPr lang="pt-BR" dirty="0" smtClean="0"/>
              <a:t> </a:t>
            </a:r>
            <a:r>
              <a:rPr lang="pt-BR" dirty="0" err="1" smtClean="0"/>
              <a:t>love</a:t>
            </a:r>
            <a:r>
              <a:rPr lang="pt-BR" dirty="0" smtClean="0"/>
              <a:t> </a:t>
            </a:r>
            <a:r>
              <a:rPr lang="pt-BR" dirty="0" err="1" smtClean="0"/>
              <a:t>of</a:t>
            </a:r>
            <a:r>
              <a:rPr lang="pt-BR" dirty="0" smtClean="0"/>
              <a:t> </a:t>
            </a:r>
            <a:r>
              <a:rPr lang="pt-BR" dirty="0" err="1" smtClean="0"/>
              <a:t>God</a:t>
            </a:r>
            <a:r>
              <a:rPr lang="pt-BR" dirty="0" smtClean="0"/>
              <a:t> </a:t>
            </a:r>
            <a:r>
              <a:rPr lang="pt-BR" dirty="0" err="1" smtClean="0"/>
              <a:t>the</a:t>
            </a:r>
            <a:r>
              <a:rPr lang="pt-BR" dirty="0" smtClean="0"/>
              <a:t> </a:t>
            </a:r>
            <a:r>
              <a:rPr lang="pt-BR" dirty="0" err="1" smtClean="0"/>
              <a:t>cross</a:t>
            </a:r>
            <a:r>
              <a:rPr lang="pt-BR" dirty="0" smtClean="0"/>
              <a:t> is </a:t>
            </a:r>
            <a:r>
              <a:rPr lang="pt-BR" dirty="0" err="1" smtClean="0"/>
              <a:t>the</a:t>
            </a:r>
            <a:r>
              <a:rPr lang="pt-BR" dirty="0" smtClean="0"/>
              <a:t> consequência </a:t>
            </a:r>
            <a:r>
              <a:rPr lang="pt-BR" dirty="0" err="1" smtClean="0"/>
              <a:t>of</a:t>
            </a:r>
            <a:r>
              <a:rPr lang="pt-BR" dirty="0" smtClean="0"/>
              <a:t> </a:t>
            </a:r>
            <a:r>
              <a:rPr lang="pt-BR" dirty="0" err="1" smtClean="0"/>
              <a:t>love</a:t>
            </a:r>
            <a:r>
              <a:rPr lang="pt-BR" dirty="0" smtClean="0"/>
              <a:t> </a:t>
            </a:r>
            <a:r>
              <a:rPr lang="pt-BR" dirty="0" err="1" smtClean="0"/>
              <a:t>of</a:t>
            </a:r>
            <a:r>
              <a:rPr lang="pt-BR" dirty="0" smtClean="0"/>
              <a:t> </a:t>
            </a:r>
            <a:r>
              <a:rPr lang="pt-BR" dirty="0" err="1" smtClean="0"/>
              <a:t>God</a:t>
            </a:r>
            <a:r>
              <a:rPr lang="pt-BR" dirty="0" smtClean="0"/>
              <a:t> </a:t>
            </a:r>
          </a:p>
          <a:p>
            <a:pPr algn="just">
              <a:buNone/>
            </a:pPr>
            <a:r>
              <a:rPr lang="pt-BR" dirty="0" smtClean="0"/>
              <a:t>Quem quiser vir após mim negue-se </a:t>
            </a:r>
            <a:r>
              <a:rPr lang="pt-BR" dirty="0" err="1" smtClean="0"/>
              <a:t>the</a:t>
            </a:r>
            <a:r>
              <a:rPr lang="pt-BR" dirty="0" smtClean="0"/>
              <a:t> si </a:t>
            </a:r>
            <a:r>
              <a:rPr lang="pt-BR" dirty="0" err="1" smtClean="0"/>
              <a:t>same</a:t>
            </a:r>
            <a:r>
              <a:rPr lang="pt-BR" dirty="0" smtClean="0"/>
              <a:t> tome </a:t>
            </a:r>
            <a:r>
              <a:rPr lang="pt-BR" dirty="0" err="1" smtClean="0"/>
              <a:t>the</a:t>
            </a:r>
            <a:r>
              <a:rPr lang="pt-BR" dirty="0" smtClean="0"/>
              <a:t> sua </a:t>
            </a:r>
            <a:r>
              <a:rPr lang="pt-BR" dirty="0" err="1" smtClean="0"/>
              <a:t>cross</a:t>
            </a:r>
            <a:r>
              <a:rPr lang="pt-BR" dirty="0" smtClean="0"/>
              <a:t> </a:t>
            </a:r>
            <a:r>
              <a:rPr lang="pt-BR" dirty="0" err="1" smtClean="0"/>
              <a:t>and</a:t>
            </a:r>
            <a:r>
              <a:rPr lang="pt-BR" dirty="0" smtClean="0"/>
              <a:t> siga-me</a:t>
            </a:r>
          </a:p>
          <a:p>
            <a:pPr algn="just">
              <a:buNone/>
            </a:pPr>
            <a:r>
              <a:rPr lang="pt-BR" b="1" dirty="0" smtClean="0"/>
              <a:t>Icor2:1-2</a:t>
            </a:r>
          </a:p>
          <a:p>
            <a:pPr algn="just">
              <a:buNone/>
            </a:pPr>
            <a:endParaRPr lang="pt-BR" dirty="0" smtClean="0"/>
          </a:p>
          <a:p>
            <a:pPr algn="just">
              <a:buNone/>
            </a:pPr>
            <a:r>
              <a:rPr lang="pt-BR" dirty="0" smtClean="0"/>
              <a:t>I </a:t>
            </a:r>
            <a:r>
              <a:rPr lang="pt-BR" dirty="0" err="1" smtClean="0"/>
              <a:t>am</a:t>
            </a:r>
            <a:r>
              <a:rPr lang="pt-BR" dirty="0" smtClean="0"/>
              <a:t> </a:t>
            </a:r>
            <a:r>
              <a:rPr lang="pt-BR" dirty="0" err="1" smtClean="0"/>
              <a:t>preach</a:t>
            </a:r>
            <a:r>
              <a:rPr lang="pt-BR" dirty="0" smtClean="0"/>
              <a:t> </a:t>
            </a:r>
            <a:r>
              <a:rPr lang="pt-BR" dirty="0" err="1" smtClean="0"/>
              <a:t>about</a:t>
            </a:r>
            <a:r>
              <a:rPr lang="pt-BR" dirty="0" smtClean="0"/>
              <a:t> </a:t>
            </a:r>
            <a:r>
              <a:rPr lang="pt-BR" dirty="0" err="1" smtClean="0"/>
              <a:t>the</a:t>
            </a:r>
            <a:r>
              <a:rPr lang="pt-BR" dirty="0" smtClean="0"/>
              <a:t> </a:t>
            </a:r>
            <a:r>
              <a:rPr lang="pt-BR" dirty="0" err="1" smtClean="0"/>
              <a:t>love</a:t>
            </a:r>
            <a:r>
              <a:rPr lang="pt-BR" dirty="0" smtClean="0"/>
              <a:t> </a:t>
            </a:r>
            <a:r>
              <a:rPr lang="pt-BR" dirty="0" err="1" smtClean="0"/>
              <a:t>of</a:t>
            </a:r>
            <a:r>
              <a:rPr lang="pt-BR" dirty="0" smtClean="0"/>
              <a:t> </a:t>
            </a:r>
            <a:r>
              <a:rPr lang="pt-BR" dirty="0" err="1" smtClean="0"/>
              <a:t>God</a:t>
            </a:r>
            <a:r>
              <a:rPr lang="pt-BR" dirty="0" smtClean="0"/>
              <a:t> </a:t>
            </a:r>
            <a:r>
              <a:rPr lang="pt-BR" dirty="0" err="1" smtClean="0"/>
              <a:t>but</a:t>
            </a:r>
            <a:r>
              <a:rPr lang="pt-BR" dirty="0" smtClean="0"/>
              <a:t> </a:t>
            </a:r>
            <a:r>
              <a:rPr lang="pt-BR" dirty="0" err="1" smtClean="0"/>
              <a:t>the</a:t>
            </a:r>
            <a:r>
              <a:rPr lang="pt-BR" dirty="0" smtClean="0"/>
              <a:t> more </a:t>
            </a:r>
            <a:r>
              <a:rPr lang="pt-BR" dirty="0" err="1" smtClean="0"/>
              <a:t>message</a:t>
            </a:r>
            <a:r>
              <a:rPr lang="pt-BR" dirty="0" smtClean="0"/>
              <a:t> </a:t>
            </a:r>
            <a:r>
              <a:rPr lang="pt-BR" dirty="0" err="1" smtClean="0"/>
              <a:t>of</a:t>
            </a:r>
            <a:r>
              <a:rPr lang="pt-BR" dirty="0" smtClean="0"/>
              <a:t> </a:t>
            </a:r>
            <a:r>
              <a:rPr lang="pt-BR" dirty="0" err="1" smtClean="0"/>
              <a:t>love</a:t>
            </a:r>
            <a:r>
              <a:rPr lang="pt-BR" dirty="0" smtClean="0"/>
              <a:t> no </a:t>
            </a:r>
            <a:r>
              <a:rPr lang="pt-BR" dirty="0" err="1" smtClean="0"/>
              <a:t>was</a:t>
            </a:r>
            <a:r>
              <a:rPr lang="pt-BR" dirty="0" smtClean="0"/>
              <a:t> </a:t>
            </a:r>
            <a:r>
              <a:rPr lang="pt-BR" dirty="0" err="1" smtClean="0"/>
              <a:t>preach</a:t>
            </a:r>
            <a:r>
              <a:rPr lang="pt-BR" dirty="0" smtClean="0"/>
              <a:t> in big congressos </a:t>
            </a:r>
            <a:r>
              <a:rPr lang="pt-BR" dirty="0" err="1" smtClean="0"/>
              <a:t>the</a:t>
            </a:r>
            <a:r>
              <a:rPr lang="pt-BR" dirty="0" smtClean="0"/>
              <a:t> more </a:t>
            </a:r>
            <a:r>
              <a:rPr lang="pt-BR" dirty="0" err="1" smtClean="0"/>
              <a:t>message</a:t>
            </a:r>
            <a:r>
              <a:rPr lang="pt-BR" dirty="0" smtClean="0"/>
              <a:t> </a:t>
            </a:r>
            <a:r>
              <a:rPr lang="pt-BR" dirty="0" err="1" smtClean="0"/>
              <a:t>of</a:t>
            </a:r>
            <a:r>
              <a:rPr lang="pt-BR" dirty="0" smtClean="0"/>
              <a:t> </a:t>
            </a:r>
            <a:r>
              <a:rPr lang="pt-BR" dirty="0" err="1" smtClean="0"/>
              <a:t>love</a:t>
            </a:r>
            <a:r>
              <a:rPr lang="pt-BR" dirty="0" smtClean="0"/>
              <a:t> </a:t>
            </a:r>
            <a:r>
              <a:rPr lang="pt-BR" dirty="0" err="1" smtClean="0"/>
              <a:t>was</a:t>
            </a:r>
            <a:r>
              <a:rPr lang="pt-BR" dirty="0" smtClean="0"/>
              <a:t> </a:t>
            </a:r>
            <a:r>
              <a:rPr lang="pt-BR" dirty="0" err="1" smtClean="0"/>
              <a:t>preach</a:t>
            </a:r>
            <a:r>
              <a:rPr lang="pt-BR" dirty="0" smtClean="0"/>
              <a:t> in </a:t>
            </a:r>
            <a:r>
              <a:rPr lang="pt-BR" dirty="0" err="1" smtClean="0"/>
              <a:t>croos</a:t>
            </a:r>
            <a:r>
              <a:rPr lang="pt-BR" dirty="0" smtClean="0"/>
              <a:t>; </a:t>
            </a:r>
            <a:r>
              <a:rPr lang="pt-BR" dirty="0" err="1" smtClean="0"/>
              <a:t>father</a:t>
            </a:r>
            <a:r>
              <a:rPr lang="pt-BR" dirty="0" smtClean="0"/>
              <a:t> perdoa-lhes </a:t>
            </a:r>
            <a:r>
              <a:rPr lang="pt-BR" dirty="0" err="1" smtClean="0"/>
              <a:t>he</a:t>
            </a:r>
            <a:r>
              <a:rPr lang="pt-BR" dirty="0" smtClean="0"/>
              <a:t> no </a:t>
            </a:r>
            <a:r>
              <a:rPr lang="pt-BR" dirty="0" err="1" smtClean="0"/>
              <a:t>make</a:t>
            </a:r>
            <a:r>
              <a:rPr lang="pt-BR" dirty="0" smtClean="0"/>
              <a:t> </a:t>
            </a:r>
            <a:r>
              <a:rPr lang="pt-BR" dirty="0" err="1" smtClean="0"/>
              <a:t>the</a:t>
            </a:r>
            <a:r>
              <a:rPr lang="pt-BR" dirty="0" smtClean="0"/>
              <a:t> fazem</a:t>
            </a:r>
          </a:p>
          <a:p>
            <a:endParaRPr lang="pt-BR" dirty="0"/>
          </a:p>
        </p:txBody>
      </p:sp>
    </p:spTree>
  </p:cSld>
  <p:clrMapOvr>
    <a:masterClrMapping/>
  </p:clrMapOvr>
  <p:transition spd="slow">
    <p:wheel spokes="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ítulo 20"/>
          <p:cNvSpPr>
            <a:spLocks noGrp="1"/>
          </p:cNvSpPr>
          <p:nvPr>
            <p:ph type="title"/>
          </p:nvPr>
        </p:nvSpPr>
        <p:spPr>
          <a:xfrm>
            <a:off x="457200" y="274638"/>
            <a:ext cx="8229600" cy="792162"/>
          </a:xfrm>
        </p:spPr>
        <p:txBody>
          <a:bodyPr/>
          <a:lstStyle/>
          <a:p>
            <a:r>
              <a:rPr lang="pt-BR" dirty="0" smtClean="0">
                <a:solidFill>
                  <a:srgbClr val="002060"/>
                </a:solidFill>
                <a:latin typeface="Forte" pitchFamily="66" charset="0"/>
              </a:rPr>
              <a:t>20-Como sei que estou na light?</a:t>
            </a:r>
            <a:endParaRPr lang="pt-BR" dirty="0">
              <a:solidFill>
                <a:srgbClr val="002060"/>
              </a:solidFill>
              <a:latin typeface="Forte" pitchFamily="66" charset="0"/>
            </a:endParaRPr>
          </a:p>
        </p:txBody>
      </p:sp>
      <p:sp>
        <p:nvSpPr>
          <p:cNvPr id="22" name="Espaço Reservado para Conteúdo 21"/>
          <p:cNvSpPr>
            <a:spLocks noGrp="1"/>
          </p:cNvSpPr>
          <p:nvPr>
            <p:ph idx="1"/>
          </p:nvPr>
        </p:nvSpPr>
        <p:spPr>
          <a:xfrm>
            <a:off x="228600" y="1219200"/>
            <a:ext cx="8686800" cy="5257800"/>
          </a:xfrm>
        </p:spPr>
        <p:style>
          <a:lnRef idx="2">
            <a:schemeClr val="accent5">
              <a:shade val="50000"/>
            </a:schemeClr>
          </a:lnRef>
          <a:fillRef idx="1">
            <a:schemeClr val="accent5"/>
          </a:fillRef>
          <a:effectRef idx="0">
            <a:schemeClr val="accent5"/>
          </a:effectRef>
          <a:fontRef idx="minor">
            <a:schemeClr val="lt1"/>
          </a:fontRef>
        </p:style>
        <p:txBody>
          <a:bodyPr anchor="b">
            <a:normAutofit fontScale="70000" lnSpcReduction="20000"/>
          </a:bodyPr>
          <a:lstStyle/>
          <a:p>
            <a:pPr algn="just">
              <a:buNone/>
            </a:pPr>
            <a:endParaRPr lang="en-US" sz="4100" dirty="0" smtClean="0"/>
          </a:p>
          <a:p>
            <a:pPr algn="just">
              <a:buNone/>
            </a:pPr>
            <a:r>
              <a:rPr lang="en-US" sz="4100" dirty="0" smtClean="0"/>
              <a:t>When </a:t>
            </a:r>
            <a:r>
              <a:rPr lang="en-US" sz="4100" dirty="0" err="1"/>
              <a:t>amamos</a:t>
            </a:r>
            <a:r>
              <a:rPr lang="en-US" sz="4100" dirty="0"/>
              <a:t> The bible said that </a:t>
            </a:r>
            <a:r>
              <a:rPr lang="en-US" sz="4100" dirty="0" err="1"/>
              <a:t>vós</a:t>
            </a:r>
            <a:r>
              <a:rPr lang="en-US" sz="4100" dirty="0"/>
              <a:t> </a:t>
            </a:r>
            <a:r>
              <a:rPr lang="en-US" sz="4100" dirty="0" err="1"/>
              <a:t>sois</a:t>
            </a:r>
            <a:r>
              <a:rPr lang="en-US" sz="4100" dirty="0"/>
              <a:t> light of world </a:t>
            </a:r>
            <a:r>
              <a:rPr lang="en-US" sz="4100" dirty="0" smtClean="0"/>
              <a:t>if </a:t>
            </a:r>
            <a:r>
              <a:rPr lang="en-US" sz="4100" dirty="0" err="1" smtClean="0"/>
              <a:t>amarmos</a:t>
            </a:r>
            <a:r>
              <a:rPr lang="en-US" sz="4100" dirty="0" smtClean="0"/>
              <a:t>  </a:t>
            </a:r>
            <a:r>
              <a:rPr lang="en-US" sz="4100" b="1" dirty="0"/>
              <a:t>1jo1:5Deus is light and no </a:t>
            </a:r>
            <a:r>
              <a:rPr lang="en-US" sz="4100" b="1" dirty="0" err="1"/>
              <a:t>há</a:t>
            </a:r>
            <a:r>
              <a:rPr lang="en-US" sz="4100" b="1" dirty="0"/>
              <a:t> </a:t>
            </a:r>
            <a:r>
              <a:rPr lang="en-US" sz="4100" b="1" dirty="0" err="1"/>
              <a:t>nele</a:t>
            </a:r>
            <a:r>
              <a:rPr lang="en-US" sz="4100" b="1" dirty="0"/>
              <a:t> </a:t>
            </a:r>
            <a:r>
              <a:rPr lang="en-US" sz="4100" b="1" dirty="0" err="1"/>
              <a:t>treva</a:t>
            </a:r>
            <a:r>
              <a:rPr lang="en-US" sz="4100" b="1" dirty="0"/>
              <a:t> </a:t>
            </a:r>
            <a:r>
              <a:rPr lang="en-US" sz="4100" b="1" dirty="0" err="1" smtClean="0"/>
              <a:t>alguma</a:t>
            </a:r>
            <a:r>
              <a:rPr lang="en-US" sz="4100" b="1" dirty="0"/>
              <a:t> </a:t>
            </a:r>
            <a:r>
              <a:rPr lang="pt-BR" sz="4100" dirty="0" smtClean="0"/>
              <a:t> </a:t>
            </a:r>
            <a:r>
              <a:rPr lang="en-US" sz="4100" b="1" dirty="0" smtClean="0"/>
              <a:t>O </a:t>
            </a:r>
            <a:r>
              <a:rPr lang="en-US" sz="4100" b="1" dirty="0"/>
              <a:t>that is </a:t>
            </a:r>
            <a:r>
              <a:rPr lang="en-US" sz="4100" b="1" dirty="0" err="1"/>
              <a:t>trevas</a:t>
            </a:r>
            <a:r>
              <a:rPr lang="en-US" sz="4100" b="1" dirty="0"/>
              <a:t>? </a:t>
            </a:r>
            <a:r>
              <a:rPr lang="en-US" sz="4100" dirty="0"/>
              <a:t>I </a:t>
            </a:r>
            <a:r>
              <a:rPr lang="en-US" sz="4100" dirty="0" err="1"/>
              <a:t>odiar</a:t>
            </a:r>
            <a:r>
              <a:rPr lang="en-US" sz="4100" dirty="0"/>
              <a:t> the brother </a:t>
            </a:r>
            <a:r>
              <a:rPr lang="en-US" sz="4100" dirty="0" err="1"/>
              <a:t>treva</a:t>
            </a:r>
            <a:r>
              <a:rPr lang="en-US" sz="4100" dirty="0"/>
              <a:t> is the </a:t>
            </a:r>
            <a:r>
              <a:rPr lang="en-US" sz="4100" dirty="0" err="1"/>
              <a:t>falta</a:t>
            </a:r>
            <a:r>
              <a:rPr lang="en-US" sz="4100" dirty="0"/>
              <a:t> of love       1jo2: </a:t>
            </a:r>
            <a:r>
              <a:rPr lang="en-US" sz="4100" b="1" dirty="0"/>
              <a:t>9, 10 </a:t>
            </a:r>
            <a:r>
              <a:rPr lang="en-US" sz="4100" dirty="0"/>
              <a:t>and</a:t>
            </a:r>
            <a:r>
              <a:rPr lang="en-US" sz="4100" b="1" dirty="0"/>
              <a:t> 11 </a:t>
            </a:r>
            <a:r>
              <a:rPr lang="en-US" sz="4100" dirty="0" err="1"/>
              <a:t>judas</a:t>
            </a:r>
            <a:r>
              <a:rPr lang="en-US" sz="4100" dirty="0"/>
              <a:t> </a:t>
            </a:r>
            <a:r>
              <a:rPr lang="en-US" sz="4100" dirty="0" err="1"/>
              <a:t>estava</a:t>
            </a:r>
            <a:r>
              <a:rPr lang="en-US" sz="4100" dirty="0"/>
              <a:t> </a:t>
            </a:r>
            <a:r>
              <a:rPr lang="en-US" sz="4100" dirty="0" err="1"/>
              <a:t>na</a:t>
            </a:r>
            <a:r>
              <a:rPr lang="en-US" sz="4100" dirty="0"/>
              <a:t> light because </a:t>
            </a:r>
            <a:r>
              <a:rPr lang="en-US" sz="4100" dirty="0" err="1"/>
              <a:t>estava</a:t>
            </a:r>
            <a:r>
              <a:rPr lang="en-US" sz="4100" dirty="0"/>
              <a:t> </a:t>
            </a:r>
            <a:r>
              <a:rPr lang="en-US" sz="4100" dirty="0" err="1"/>
              <a:t>diante</a:t>
            </a:r>
            <a:r>
              <a:rPr lang="en-US" sz="4100" dirty="0"/>
              <a:t> de </a:t>
            </a:r>
            <a:r>
              <a:rPr lang="en-US" sz="4100" dirty="0" err="1"/>
              <a:t>jesus</a:t>
            </a:r>
            <a:r>
              <a:rPr lang="en-US" sz="4100" dirty="0"/>
              <a:t> e </a:t>
            </a:r>
            <a:r>
              <a:rPr lang="en-US" sz="4100" dirty="0" err="1"/>
              <a:t>jesus</a:t>
            </a:r>
            <a:r>
              <a:rPr lang="en-US" sz="4100" dirty="0"/>
              <a:t> e light and he </a:t>
            </a:r>
            <a:r>
              <a:rPr lang="en-US" sz="4100" dirty="0" err="1"/>
              <a:t>deixou</a:t>
            </a:r>
            <a:r>
              <a:rPr lang="en-US" sz="4100" dirty="0"/>
              <a:t> the light and </a:t>
            </a:r>
            <a:r>
              <a:rPr lang="en-US" sz="4100" dirty="0" err="1"/>
              <a:t>foi</a:t>
            </a:r>
            <a:r>
              <a:rPr lang="en-US" sz="4100" dirty="0"/>
              <a:t> to </a:t>
            </a:r>
            <a:r>
              <a:rPr lang="en-US" sz="4100" dirty="0" err="1"/>
              <a:t>fora</a:t>
            </a:r>
            <a:r>
              <a:rPr lang="en-US" sz="4100" dirty="0"/>
              <a:t> la for a age </a:t>
            </a:r>
            <a:r>
              <a:rPr lang="en-US" sz="4100" dirty="0" err="1"/>
              <a:t>trevas</a:t>
            </a:r>
            <a:r>
              <a:rPr lang="en-US" sz="4100" dirty="0"/>
              <a:t> but </a:t>
            </a:r>
            <a:r>
              <a:rPr lang="en-US" sz="4100" dirty="0" err="1"/>
              <a:t>na</a:t>
            </a:r>
            <a:r>
              <a:rPr lang="en-US" sz="4100" dirty="0"/>
              <a:t> verity in verity </a:t>
            </a:r>
            <a:r>
              <a:rPr lang="en-US" sz="4100" dirty="0" err="1"/>
              <a:t>sa</a:t>
            </a:r>
            <a:r>
              <a:rPr lang="en-US" sz="4100" dirty="0"/>
              <a:t> </a:t>
            </a:r>
            <a:r>
              <a:rPr lang="en-US" sz="4100" dirty="0" err="1"/>
              <a:t>trevas</a:t>
            </a:r>
            <a:r>
              <a:rPr lang="en-US" sz="4100" dirty="0"/>
              <a:t> already </a:t>
            </a:r>
            <a:r>
              <a:rPr lang="en-US" sz="4100" dirty="0" err="1"/>
              <a:t>estava</a:t>
            </a:r>
            <a:r>
              <a:rPr lang="en-US" sz="4100" dirty="0"/>
              <a:t> </a:t>
            </a:r>
            <a:r>
              <a:rPr lang="en-US" sz="4100" dirty="0" err="1"/>
              <a:t>dentro</a:t>
            </a:r>
            <a:r>
              <a:rPr lang="en-US" sz="4100" dirty="0"/>
              <a:t> dele and with </a:t>
            </a:r>
            <a:r>
              <a:rPr lang="pt-BR" sz="4100" dirty="0" smtClean="0"/>
              <a:t> permanecer </a:t>
            </a:r>
            <a:r>
              <a:rPr lang="pt-BR" sz="4100" dirty="0"/>
              <a:t>diante de </a:t>
            </a:r>
            <a:r>
              <a:rPr lang="pt-BR" sz="4100" dirty="0" err="1"/>
              <a:t>jesus</a:t>
            </a:r>
            <a:r>
              <a:rPr lang="pt-BR" sz="4100" dirty="0"/>
              <a:t> que e luz se as trevas </a:t>
            </a:r>
            <a:r>
              <a:rPr lang="pt-BR" sz="4100" dirty="0" err="1"/>
              <a:t>was</a:t>
            </a:r>
            <a:r>
              <a:rPr lang="pt-BR" sz="4100" dirty="0"/>
              <a:t> dentro dele </a:t>
            </a:r>
            <a:r>
              <a:rPr lang="pt-BR" sz="4100" dirty="0" err="1"/>
              <a:t>altrady</a:t>
            </a:r>
            <a:r>
              <a:rPr lang="pt-BR" sz="4100" dirty="0"/>
              <a:t> no tinha more </a:t>
            </a:r>
            <a:r>
              <a:rPr lang="pt-BR" sz="4100" dirty="0" err="1"/>
              <a:t>the</a:t>
            </a:r>
            <a:r>
              <a:rPr lang="pt-BR" sz="4100" dirty="0"/>
              <a:t> Love  </a:t>
            </a:r>
          </a:p>
          <a:p>
            <a:pPr algn="just">
              <a:buNone/>
            </a:pPr>
            <a:r>
              <a:rPr lang="en-US" sz="4100" dirty="0"/>
              <a:t> </a:t>
            </a:r>
            <a:endParaRPr lang="pt-BR" sz="4100" dirty="0"/>
          </a:p>
          <a:p>
            <a:pPr>
              <a:buNone/>
            </a:pPr>
            <a:endParaRPr lang="pt-BR" dirty="0"/>
          </a:p>
        </p:txBody>
      </p:sp>
    </p:spTree>
  </p:cSld>
  <p:clrMapOvr>
    <a:masterClrMapping/>
  </p:clrMapOvr>
  <p:transition spd="slow">
    <p:wheel spokes="1"/>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4294967295"/>
          </p:nvPr>
        </p:nvSpPr>
        <p:spPr>
          <a:xfrm>
            <a:off x="0" y="914400"/>
            <a:ext cx="8915400" cy="5211763"/>
          </a:xfrm>
        </p:spPr>
        <p:style>
          <a:lnRef idx="3">
            <a:schemeClr val="lt1"/>
          </a:lnRef>
          <a:fillRef idx="1">
            <a:schemeClr val="accent5"/>
          </a:fillRef>
          <a:effectRef idx="1">
            <a:schemeClr val="accent5"/>
          </a:effectRef>
          <a:fontRef idx="minor">
            <a:schemeClr val="lt1"/>
          </a:fontRef>
        </p:style>
        <p:txBody>
          <a:bodyPr/>
          <a:lstStyle/>
          <a:p>
            <a:pPr algn="just">
              <a:buNone/>
            </a:pPr>
            <a:r>
              <a:rPr lang="pt-BR" dirty="0" smtClean="0"/>
              <a:t> </a:t>
            </a:r>
            <a:r>
              <a:rPr lang="pt-BR" sz="3600" b="1" dirty="0" smtClean="0"/>
              <a:t>1jo1:7</a:t>
            </a:r>
            <a:r>
              <a:rPr lang="pt-BR" sz="3600" dirty="0" smtClean="0"/>
              <a:t> se us in light temos comunhão se no estamos no </a:t>
            </a:r>
            <a:r>
              <a:rPr lang="pt-BR" sz="3600" dirty="0" err="1" smtClean="0"/>
              <a:t>have</a:t>
            </a:r>
            <a:r>
              <a:rPr lang="pt-BR" sz="3600" dirty="0" smtClean="0"/>
              <a:t> comunhão   As trevas no IF une </a:t>
            </a:r>
            <a:r>
              <a:rPr lang="pt-BR" sz="3600" dirty="0" err="1" smtClean="0"/>
              <a:t>with</a:t>
            </a:r>
            <a:r>
              <a:rPr lang="pt-BR" sz="3600" dirty="0" smtClean="0"/>
              <a:t> </a:t>
            </a:r>
            <a:r>
              <a:rPr lang="pt-BR" sz="3600" dirty="0" err="1" smtClean="0"/>
              <a:t>the</a:t>
            </a:r>
            <a:r>
              <a:rPr lang="pt-BR" sz="3600" dirty="0" smtClean="0"/>
              <a:t> light onde </a:t>
            </a:r>
            <a:r>
              <a:rPr lang="pt-BR" sz="3600" dirty="0" err="1" smtClean="0"/>
              <a:t>the</a:t>
            </a:r>
            <a:r>
              <a:rPr lang="pt-BR" sz="3600" dirty="0" smtClean="0"/>
              <a:t> light chega as trevas desaparece   Na </a:t>
            </a:r>
            <a:r>
              <a:rPr lang="pt-BR" sz="3600" dirty="0" err="1" smtClean="0"/>
              <a:t>creason</a:t>
            </a:r>
            <a:r>
              <a:rPr lang="pt-BR" sz="3600" dirty="0" smtClean="0"/>
              <a:t> 2</a:t>
            </a:r>
            <a:r>
              <a:rPr lang="pt-BR" sz="3600" b="1" dirty="0" smtClean="0"/>
              <a:t>-havia trevas sobre a face </a:t>
            </a:r>
            <a:r>
              <a:rPr lang="pt-BR" sz="3600" b="1" dirty="0" err="1" smtClean="0"/>
              <a:t>of</a:t>
            </a:r>
            <a:r>
              <a:rPr lang="pt-BR" sz="3600" b="1" dirty="0" smtClean="0"/>
              <a:t> abismo</a:t>
            </a:r>
            <a:r>
              <a:rPr lang="pt-BR" sz="3600" dirty="0" smtClean="0"/>
              <a:t> </a:t>
            </a:r>
            <a:r>
              <a:rPr lang="pt-BR" sz="3600" b="1" dirty="0" smtClean="0"/>
              <a:t>3-haja light </a:t>
            </a:r>
            <a:r>
              <a:rPr lang="pt-BR" sz="3600" b="1" dirty="0" err="1" smtClean="0"/>
              <a:t>and</a:t>
            </a:r>
            <a:r>
              <a:rPr lang="pt-BR" sz="3600" b="1" dirty="0" smtClean="0"/>
              <a:t> houve light </a:t>
            </a:r>
            <a:r>
              <a:rPr lang="pt-BR" sz="3600" dirty="0" smtClean="0"/>
              <a:t>  </a:t>
            </a:r>
            <a:r>
              <a:rPr lang="en-US" sz="3600" dirty="0" smtClean="0"/>
              <a:t>The man is </a:t>
            </a:r>
            <a:r>
              <a:rPr lang="en-US" sz="3600" dirty="0" err="1" smtClean="0"/>
              <a:t>homicida</a:t>
            </a:r>
            <a:r>
              <a:rPr lang="en-US" sz="3600" dirty="0" smtClean="0"/>
              <a:t> </a:t>
            </a:r>
            <a:r>
              <a:rPr lang="en-US" sz="3600" dirty="0" err="1" smtClean="0"/>
              <a:t>vira</a:t>
            </a:r>
            <a:r>
              <a:rPr lang="en-US" sz="3600" dirty="0" smtClean="0"/>
              <a:t> one man </a:t>
            </a:r>
            <a:r>
              <a:rPr lang="en-US" sz="3600" dirty="0" err="1" smtClean="0"/>
              <a:t>amoro</a:t>
            </a:r>
            <a:endParaRPr lang="pt-BR" sz="3600" dirty="0" smtClean="0"/>
          </a:p>
          <a:p>
            <a:pPr algn="just">
              <a:buNone/>
            </a:pPr>
            <a:r>
              <a:rPr lang="en-US" sz="3600" dirty="0" smtClean="0"/>
              <a:t> </a:t>
            </a:r>
            <a:endParaRPr lang="pt-BR" sz="3600" dirty="0" smtClean="0"/>
          </a:p>
          <a:p>
            <a:endParaRPr lang="pt-BR" dirty="0"/>
          </a:p>
        </p:txBody>
      </p:sp>
    </p:spTree>
  </p:cSld>
  <p:clrMapOvr>
    <a:masterClrMapping/>
  </p:clrMapOvr>
  <p:transition spd="slow">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4294967295"/>
          </p:nvPr>
        </p:nvSpPr>
        <p:spPr>
          <a:xfrm>
            <a:off x="-228600" y="1143000"/>
            <a:ext cx="9296400" cy="5715000"/>
          </a:xfrm>
        </p:spPr>
        <p:txBody>
          <a:bodyPr/>
          <a:lstStyle/>
          <a:p>
            <a:pPr algn="just"/>
            <a:r>
              <a:rPr lang="en-US" dirty="0" smtClean="0"/>
              <a:t>But the from today this no will be – excuse the e you no need of other word you no need of other message you no need of persuasion you no need of </a:t>
            </a:r>
            <a:r>
              <a:rPr lang="en-US" dirty="0" err="1" smtClean="0"/>
              <a:t>widom</a:t>
            </a:r>
            <a:r>
              <a:rPr lang="en-US" dirty="0" smtClean="0"/>
              <a:t> human only of message of love many are the </a:t>
            </a:r>
            <a:r>
              <a:rPr lang="en-US" dirty="0" err="1" smtClean="0"/>
              <a:t>lif</a:t>
            </a:r>
            <a:r>
              <a:rPr lang="en-US" dirty="0" smtClean="0"/>
              <a:t> that are need hear the message of love  because the message of cross is the message of love the message no need be other the no be: </a:t>
            </a:r>
            <a:r>
              <a:rPr lang="en-US" dirty="0" err="1" smtClean="0"/>
              <a:t>jesus!jesus</a:t>
            </a:r>
            <a:r>
              <a:rPr lang="en-US" dirty="0" smtClean="0"/>
              <a:t>! </a:t>
            </a:r>
            <a:r>
              <a:rPr lang="en-US" dirty="0" err="1" smtClean="0"/>
              <a:t>jesus</a:t>
            </a:r>
            <a:r>
              <a:rPr lang="en-US" dirty="0" smtClean="0"/>
              <a:t>! </a:t>
            </a:r>
            <a:endParaRPr lang="pt-BR" dirty="0" smtClean="0"/>
          </a:p>
          <a:p>
            <a:endParaRPr lang="pt-BR" dirty="0"/>
          </a:p>
        </p:txBody>
      </p:sp>
    </p:spTree>
  </p:cSld>
  <p:clrMapOvr>
    <a:masterClrMapping/>
  </p:clrMapOvr>
  <p:transition spd="slow">
    <p:wheel spokes="1"/>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4800" y="274638"/>
            <a:ext cx="8534400" cy="715962"/>
          </a:xfrm>
        </p:spPr>
        <p:txBody>
          <a:bodyPr>
            <a:normAutofit fontScale="90000"/>
          </a:bodyPr>
          <a:lstStyle/>
          <a:p>
            <a:r>
              <a:rPr lang="pt-BR" dirty="0" smtClean="0">
                <a:solidFill>
                  <a:srgbClr val="002060"/>
                </a:solidFill>
                <a:latin typeface="Forte" pitchFamily="66" charset="0"/>
              </a:rPr>
              <a:t>21-</a:t>
            </a:r>
            <a:r>
              <a:rPr lang="en-US" dirty="0" smtClean="0">
                <a:solidFill>
                  <a:srgbClr val="002060"/>
                </a:solidFill>
                <a:latin typeface="Forte" pitchFamily="66" charset="0"/>
              </a:rPr>
              <a:t>know how I know him</a:t>
            </a:r>
            <a:endParaRPr lang="pt-BR" dirty="0">
              <a:solidFill>
                <a:srgbClr val="002060"/>
              </a:solidFill>
              <a:latin typeface="Forte" pitchFamily="66" charset="0"/>
            </a:endParaRPr>
          </a:p>
        </p:txBody>
      </p:sp>
      <p:sp>
        <p:nvSpPr>
          <p:cNvPr id="3" name="Espaço Reservado para Conteúdo 2"/>
          <p:cNvSpPr>
            <a:spLocks noGrp="1"/>
          </p:cNvSpPr>
          <p:nvPr>
            <p:ph idx="1"/>
          </p:nvPr>
        </p:nvSpPr>
        <p:spPr>
          <a:xfrm>
            <a:off x="0" y="990600"/>
            <a:ext cx="9144000" cy="5638800"/>
          </a:xfrm>
        </p:spPr>
        <p:txBody>
          <a:bodyPr>
            <a:normAutofit/>
          </a:bodyPr>
          <a:lstStyle/>
          <a:p>
            <a:r>
              <a:rPr lang="en-US" b="1" dirty="0"/>
              <a:t>mt7:16-17-18-20 </a:t>
            </a:r>
            <a:r>
              <a:rPr lang="en-US" dirty="0"/>
              <a:t>by fruits </a:t>
            </a:r>
            <a:endParaRPr lang="pt-BR" dirty="0"/>
          </a:p>
          <a:p>
            <a:r>
              <a:rPr lang="pt-BR" dirty="0" err="1"/>
              <a:t>By</a:t>
            </a:r>
            <a:r>
              <a:rPr lang="pt-BR" dirty="0"/>
              <a:t> </a:t>
            </a:r>
            <a:r>
              <a:rPr lang="pt-BR" dirty="0" err="1"/>
              <a:t>word</a:t>
            </a:r>
            <a:r>
              <a:rPr lang="pt-BR" dirty="0"/>
              <a:t> </a:t>
            </a:r>
            <a:r>
              <a:rPr lang="pt-BR" b="1" dirty="0"/>
              <a:t>1jo2:3</a:t>
            </a:r>
            <a:r>
              <a:rPr lang="pt-BR" dirty="0"/>
              <a:t> </a:t>
            </a:r>
            <a:r>
              <a:rPr lang="pt-BR" dirty="0" err="1"/>
              <a:t>and</a:t>
            </a:r>
            <a:r>
              <a:rPr lang="pt-BR" dirty="0"/>
              <a:t> nisto sabemos </a:t>
            </a:r>
            <a:r>
              <a:rPr lang="pt-BR" dirty="0" err="1"/>
              <a:t>that</a:t>
            </a:r>
            <a:r>
              <a:rPr lang="pt-BR" dirty="0"/>
              <a:t> </a:t>
            </a:r>
            <a:r>
              <a:rPr lang="pt-BR" dirty="0" err="1"/>
              <a:t>the</a:t>
            </a:r>
            <a:r>
              <a:rPr lang="pt-BR" dirty="0"/>
              <a:t> conhecemos se guardarmos </a:t>
            </a:r>
            <a:r>
              <a:rPr lang="pt-BR" dirty="0" err="1"/>
              <a:t>the</a:t>
            </a:r>
            <a:r>
              <a:rPr lang="pt-BR" dirty="0"/>
              <a:t> seus mandamentos  </a:t>
            </a:r>
          </a:p>
          <a:p>
            <a:r>
              <a:rPr lang="en-US" dirty="0"/>
              <a:t>4- that Said </a:t>
            </a:r>
            <a:r>
              <a:rPr lang="en-US" dirty="0" err="1"/>
              <a:t>i</a:t>
            </a:r>
            <a:r>
              <a:rPr lang="en-US" dirty="0"/>
              <a:t> the </a:t>
            </a:r>
            <a:r>
              <a:rPr lang="en-US" dirty="0" err="1"/>
              <a:t>conheço</a:t>
            </a:r>
            <a:r>
              <a:rPr lang="en-US" dirty="0"/>
              <a:t>-o and no </a:t>
            </a:r>
            <a:r>
              <a:rPr lang="en-US" dirty="0" err="1"/>
              <a:t>guarda</a:t>
            </a:r>
            <a:r>
              <a:rPr lang="en-US" dirty="0"/>
              <a:t> the </a:t>
            </a:r>
            <a:r>
              <a:rPr lang="en-US" dirty="0" err="1"/>
              <a:t>seus</a:t>
            </a:r>
            <a:r>
              <a:rPr lang="en-US" dirty="0"/>
              <a:t> </a:t>
            </a:r>
            <a:r>
              <a:rPr lang="en-US" dirty="0" err="1"/>
              <a:t>mandamentos</a:t>
            </a:r>
            <a:r>
              <a:rPr lang="en-US" dirty="0"/>
              <a:t> is </a:t>
            </a:r>
            <a:r>
              <a:rPr lang="en-US" dirty="0" err="1"/>
              <a:t>mentiroso</a:t>
            </a:r>
            <a:r>
              <a:rPr lang="en-US" dirty="0"/>
              <a:t> and </a:t>
            </a:r>
            <a:r>
              <a:rPr lang="en-US" dirty="0" err="1"/>
              <a:t>nele</a:t>
            </a:r>
            <a:r>
              <a:rPr lang="en-US" dirty="0"/>
              <a:t> no it´s the verity </a:t>
            </a:r>
            <a:endParaRPr lang="pt-BR" dirty="0"/>
          </a:p>
          <a:p>
            <a:r>
              <a:rPr lang="en-US" dirty="0"/>
              <a:t>5-but </a:t>
            </a:r>
            <a:r>
              <a:rPr lang="en-US" dirty="0" err="1"/>
              <a:t>qualquer</a:t>
            </a:r>
            <a:r>
              <a:rPr lang="en-US" dirty="0"/>
              <a:t> that </a:t>
            </a:r>
            <a:r>
              <a:rPr lang="en-US" dirty="0" err="1"/>
              <a:t>guarda</a:t>
            </a:r>
            <a:r>
              <a:rPr lang="en-US" dirty="0"/>
              <a:t> the </a:t>
            </a:r>
            <a:r>
              <a:rPr lang="en-US" dirty="0" err="1"/>
              <a:t>sua</a:t>
            </a:r>
            <a:r>
              <a:rPr lang="en-US" dirty="0"/>
              <a:t> word, the love of God it´s </a:t>
            </a:r>
            <a:r>
              <a:rPr lang="en-US" dirty="0" err="1"/>
              <a:t>nele</a:t>
            </a:r>
            <a:r>
              <a:rPr lang="en-US" dirty="0"/>
              <a:t> </a:t>
            </a:r>
            <a:r>
              <a:rPr lang="en-US" dirty="0" err="1"/>
              <a:t>verdadeiramente</a:t>
            </a:r>
            <a:r>
              <a:rPr lang="en-US" dirty="0"/>
              <a:t> </a:t>
            </a:r>
            <a:r>
              <a:rPr lang="en-US" dirty="0" err="1"/>
              <a:t>aperfeiçoado</a:t>
            </a:r>
            <a:r>
              <a:rPr lang="en-US" dirty="0"/>
              <a:t>: </a:t>
            </a:r>
            <a:r>
              <a:rPr lang="en-US" dirty="0" err="1"/>
              <a:t>nisto</a:t>
            </a:r>
            <a:r>
              <a:rPr lang="en-US" dirty="0"/>
              <a:t> </a:t>
            </a:r>
            <a:r>
              <a:rPr lang="en-US" dirty="0" err="1"/>
              <a:t>conhecemos</a:t>
            </a:r>
            <a:r>
              <a:rPr lang="en-US" dirty="0"/>
              <a:t> that </a:t>
            </a:r>
            <a:r>
              <a:rPr lang="en-US" dirty="0" err="1"/>
              <a:t>estamos</a:t>
            </a:r>
            <a:r>
              <a:rPr lang="en-US" dirty="0"/>
              <a:t> </a:t>
            </a:r>
            <a:r>
              <a:rPr lang="en-US" dirty="0" err="1" smtClean="0"/>
              <a:t>nele</a:t>
            </a:r>
            <a:endParaRPr lang="pt-BR" dirty="0"/>
          </a:p>
        </p:txBody>
      </p:sp>
    </p:spTree>
  </p:cSld>
  <p:clrMapOvr>
    <a:masterClrMapping/>
  </p:clrMapOvr>
  <p:transition spd="slow">
    <p:wheel spokes="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4294967295"/>
          </p:nvPr>
        </p:nvSpPr>
        <p:spPr>
          <a:xfrm>
            <a:off x="0" y="381000"/>
            <a:ext cx="9144000" cy="6324600"/>
          </a:xfrm>
        </p:spPr>
        <p:txBody>
          <a:bodyPr>
            <a:normAutofit lnSpcReduction="10000"/>
          </a:bodyPr>
          <a:lstStyle/>
          <a:p>
            <a:r>
              <a:rPr lang="en-US" dirty="0" smtClean="0"/>
              <a:t> </a:t>
            </a:r>
            <a:r>
              <a:rPr lang="en-US" b="1" dirty="0" smtClean="0"/>
              <a:t>1jo4:7</a:t>
            </a:r>
            <a:r>
              <a:rPr lang="en-US" dirty="0" smtClean="0"/>
              <a:t>quaquer that love is </a:t>
            </a:r>
            <a:r>
              <a:rPr lang="en-US" dirty="0" err="1" smtClean="0"/>
              <a:t>nascido</a:t>
            </a:r>
            <a:r>
              <a:rPr lang="en-US" dirty="0" smtClean="0"/>
              <a:t> of God and </a:t>
            </a:r>
            <a:r>
              <a:rPr lang="en-US" dirty="0" err="1" smtClean="0"/>
              <a:t>conhece</a:t>
            </a:r>
            <a:r>
              <a:rPr lang="en-US" dirty="0" smtClean="0"/>
              <a:t> the God </a:t>
            </a:r>
            <a:endParaRPr lang="pt-BR" dirty="0" smtClean="0"/>
          </a:p>
          <a:p>
            <a:r>
              <a:rPr lang="en-US" b="1" dirty="0" smtClean="0"/>
              <a:t>8</a:t>
            </a:r>
            <a:r>
              <a:rPr lang="en-US" dirty="0" smtClean="0"/>
              <a:t>-that no love no </a:t>
            </a:r>
            <a:r>
              <a:rPr lang="en-US" dirty="0" err="1" smtClean="0"/>
              <a:t>conhece</a:t>
            </a:r>
            <a:r>
              <a:rPr lang="en-US" dirty="0" smtClean="0"/>
              <a:t> the God</a:t>
            </a:r>
          </a:p>
          <a:p>
            <a:pPr>
              <a:buNone/>
            </a:pPr>
            <a:r>
              <a:rPr lang="en-US" dirty="0" smtClean="0"/>
              <a:t>    </a:t>
            </a:r>
            <a:r>
              <a:rPr lang="en-US" dirty="0" err="1" smtClean="0"/>
              <a:t>Aquele</a:t>
            </a:r>
            <a:r>
              <a:rPr lang="en-US" dirty="0" smtClean="0"/>
              <a:t> </a:t>
            </a:r>
            <a:r>
              <a:rPr lang="en-US" dirty="0" err="1" smtClean="0"/>
              <a:t>que</a:t>
            </a:r>
            <a:r>
              <a:rPr lang="en-US" dirty="0" smtClean="0"/>
              <a:t> </a:t>
            </a:r>
            <a:r>
              <a:rPr lang="en-US" dirty="0" err="1" smtClean="0"/>
              <a:t>ama</a:t>
            </a:r>
            <a:r>
              <a:rPr lang="en-US" dirty="0" smtClean="0"/>
              <a:t> </a:t>
            </a:r>
            <a:r>
              <a:rPr lang="en-US" dirty="0" err="1" smtClean="0"/>
              <a:t>conheceu</a:t>
            </a:r>
            <a:r>
              <a:rPr lang="en-US" dirty="0" smtClean="0"/>
              <a:t> the God </a:t>
            </a:r>
            <a:endParaRPr lang="pt-BR" dirty="0" smtClean="0"/>
          </a:p>
          <a:p>
            <a:r>
              <a:rPr lang="en-US" dirty="0" smtClean="0"/>
              <a:t> </a:t>
            </a:r>
            <a:r>
              <a:rPr lang="en-US" i="1" dirty="0" smtClean="0"/>
              <a:t>The word make she is used to if </a:t>
            </a:r>
            <a:r>
              <a:rPr lang="en-US" i="1" dirty="0" err="1" smtClean="0"/>
              <a:t>referir</a:t>
            </a:r>
            <a:r>
              <a:rPr lang="en-US" i="1" dirty="0" smtClean="0"/>
              <a:t> the relation </a:t>
            </a:r>
            <a:r>
              <a:rPr lang="en-US" i="1" dirty="0" err="1" smtClean="0"/>
              <a:t>intima</a:t>
            </a:r>
            <a:r>
              <a:rPr lang="en-US" i="1" dirty="0" smtClean="0"/>
              <a:t> between  man and woman </a:t>
            </a:r>
            <a:endParaRPr lang="pt-BR" dirty="0" smtClean="0"/>
          </a:p>
          <a:p>
            <a:r>
              <a:rPr lang="en-US" i="1" u="sng" dirty="0" smtClean="0"/>
              <a:t>gn4:25- </a:t>
            </a:r>
            <a:r>
              <a:rPr lang="en-US" i="1" u="sng" dirty="0" err="1" smtClean="0"/>
              <a:t>tornou</a:t>
            </a:r>
            <a:r>
              <a:rPr lang="en-US" i="1" u="sng" dirty="0" smtClean="0"/>
              <a:t> </a:t>
            </a:r>
            <a:r>
              <a:rPr lang="en-US" i="1" u="sng" dirty="0" err="1" smtClean="0"/>
              <a:t>Adão</a:t>
            </a:r>
            <a:r>
              <a:rPr lang="en-US" i="1" u="sng" dirty="0" smtClean="0"/>
              <a:t> </a:t>
            </a:r>
            <a:r>
              <a:rPr lang="en-US" i="1" u="sng" dirty="0" err="1" smtClean="0"/>
              <a:t>conhecer</a:t>
            </a:r>
            <a:r>
              <a:rPr lang="en-US" i="1" u="sng" dirty="0" smtClean="0"/>
              <a:t> the his woman; and she </a:t>
            </a:r>
            <a:r>
              <a:rPr lang="en-US" i="1" u="sng" dirty="0" err="1" smtClean="0"/>
              <a:t>deu</a:t>
            </a:r>
            <a:r>
              <a:rPr lang="en-US" i="1" u="sng" dirty="0" smtClean="0"/>
              <a:t> the light one son   </a:t>
            </a:r>
            <a:endParaRPr lang="pt-BR" dirty="0" smtClean="0"/>
          </a:p>
          <a:p>
            <a:r>
              <a:rPr lang="pt-BR" i="1" dirty="0" smtClean="0"/>
              <a:t>gn18:8  nm31:18  nm31:35  então </a:t>
            </a:r>
            <a:r>
              <a:rPr lang="pt-BR" i="1" dirty="0" err="1" smtClean="0"/>
              <a:t>when</a:t>
            </a:r>
            <a:r>
              <a:rPr lang="pt-BR" i="1" dirty="0" smtClean="0"/>
              <a:t> conhecemos amamos</a:t>
            </a:r>
            <a:endParaRPr lang="pt-BR" dirty="0" smtClean="0"/>
          </a:p>
          <a:p>
            <a:r>
              <a:rPr lang="pt-BR" i="1" dirty="0" smtClean="0"/>
              <a:t> </a:t>
            </a:r>
            <a:r>
              <a:rPr lang="en-US" dirty="0" smtClean="0"/>
              <a:t>A bible said in </a:t>
            </a:r>
            <a:r>
              <a:rPr lang="en-US" b="1" dirty="0" smtClean="0"/>
              <a:t>os6:3 </a:t>
            </a:r>
            <a:r>
              <a:rPr lang="en-US" b="1" dirty="0" err="1" smtClean="0"/>
              <a:t>cresçamos</a:t>
            </a:r>
            <a:r>
              <a:rPr lang="en-US" b="1" dirty="0" smtClean="0"/>
              <a:t> and </a:t>
            </a:r>
            <a:r>
              <a:rPr lang="en-US" b="1" dirty="0" err="1" smtClean="0"/>
              <a:t>prossigamos</a:t>
            </a:r>
            <a:r>
              <a:rPr lang="en-US" b="1" dirty="0" smtClean="0"/>
              <a:t> in </a:t>
            </a:r>
            <a:r>
              <a:rPr lang="en-US" b="1" dirty="0" err="1" smtClean="0"/>
              <a:t>conhecer</a:t>
            </a:r>
            <a:r>
              <a:rPr lang="en-US" b="1" dirty="0" smtClean="0"/>
              <a:t> the Lord</a:t>
            </a:r>
            <a:r>
              <a:rPr lang="en-US" dirty="0" smtClean="0"/>
              <a:t> </a:t>
            </a:r>
            <a:endParaRPr lang="pt-BR" dirty="0" smtClean="0"/>
          </a:p>
          <a:p>
            <a:endParaRPr lang="pt-BR" sz="3600" dirty="0" smtClean="0"/>
          </a:p>
          <a:p>
            <a:endParaRPr lang="pt-BR" dirty="0"/>
          </a:p>
        </p:txBody>
      </p:sp>
    </p:spTree>
  </p:cSld>
  <p:clrMapOvr>
    <a:masterClrMapping/>
  </p:clrMapOvr>
  <p:transition spd="slow">
    <p:wheel spokes="1"/>
  </p:transition>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792162"/>
          </a:xfrm>
        </p:spPr>
        <p:txBody>
          <a:bodyPr>
            <a:normAutofit/>
          </a:bodyPr>
          <a:lstStyle/>
          <a:p>
            <a:r>
              <a:rPr lang="pt-BR" dirty="0" smtClean="0">
                <a:solidFill>
                  <a:srgbClr val="002060"/>
                </a:solidFill>
                <a:latin typeface="Forte" pitchFamily="66" charset="0"/>
              </a:rPr>
              <a:t>22- </a:t>
            </a:r>
            <a:r>
              <a:rPr lang="pt-BR" dirty="0" err="1" smtClean="0">
                <a:solidFill>
                  <a:srgbClr val="002060"/>
                </a:solidFill>
                <a:latin typeface="Forte" pitchFamily="66" charset="0"/>
              </a:rPr>
              <a:t>love</a:t>
            </a:r>
            <a:r>
              <a:rPr lang="pt-BR" dirty="0" smtClean="0">
                <a:solidFill>
                  <a:srgbClr val="002060"/>
                </a:solidFill>
                <a:latin typeface="Forte" pitchFamily="66" charset="0"/>
              </a:rPr>
              <a:t> ao próximo</a:t>
            </a:r>
            <a:endParaRPr lang="pt-BR" dirty="0">
              <a:solidFill>
                <a:srgbClr val="002060"/>
              </a:solidFill>
              <a:latin typeface="Forte" pitchFamily="66" charset="0"/>
            </a:endParaRPr>
          </a:p>
        </p:txBody>
      </p:sp>
      <p:sp>
        <p:nvSpPr>
          <p:cNvPr id="3" name="Espaço Reservado para Conteúdo 2"/>
          <p:cNvSpPr>
            <a:spLocks noGrp="1"/>
          </p:cNvSpPr>
          <p:nvPr>
            <p:ph idx="1"/>
          </p:nvPr>
        </p:nvSpPr>
        <p:spPr>
          <a:xfrm>
            <a:off x="-152400" y="990600"/>
            <a:ext cx="9144000" cy="5638800"/>
          </a:xfrm>
        </p:spPr>
        <p:txBody>
          <a:bodyPr>
            <a:noAutofit/>
          </a:bodyPr>
          <a:lstStyle/>
          <a:p>
            <a:pPr algn="just">
              <a:buNone/>
            </a:pPr>
            <a:r>
              <a:rPr lang="pt-BR" sz="3200" dirty="0" smtClean="0"/>
              <a:t>-   </a:t>
            </a:r>
            <a:r>
              <a:rPr lang="en-US" sz="3200" dirty="0" smtClean="0"/>
              <a:t>No </a:t>
            </a:r>
            <a:r>
              <a:rPr lang="en-US" sz="3200" dirty="0"/>
              <a:t>is possible  love the God and no love the next whom love make the good without seeing  the whom </a:t>
            </a:r>
            <a:r>
              <a:rPr lang="en-US" sz="3200" dirty="0" smtClean="0"/>
              <a:t>the </a:t>
            </a:r>
            <a:r>
              <a:rPr lang="en-US" sz="3200" dirty="0"/>
              <a:t>first show de love to like the church of </a:t>
            </a:r>
            <a:r>
              <a:rPr lang="en-US" sz="3200" dirty="0" err="1"/>
              <a:t>philippi</a:t>
            </a:r>
            <a:r>
              <a:rPr lang="en-US" sz="3200" dirty="0"/>
              <a:t> was before of  she have  founded  when </a:t>
            </a:r>
            <a:r>
              <a:rPr lang="en-US" sz="3200" dirty="0" err="1"/>
              <a:t>paul</a:t>
            </a:r>
            <a:r>
              <a:rPr lang="en-US" sz="3200" dirty="0"/>
              <a:t> he announced the gospel when announced the  </a:t>
            </a:r>
            <a:r>
              <a:rPr lang="en-US" sz="3200" dirty="0" err="1"/>
              <a:t>jesus</a:t>
            </a:r>
            <a:r>
              <a:rPr lang="en-US" sz="3200" dirty="0"/>
              <a:t> for someone  us demonstrated this love to that  people this  is more demonstrated  of love  when a people no demonstrates interest to with the other people is because it´s </a:t>
            </a:r>
            <a:r>
              <a:rPr lang="en-US" sz="3200" dirty="0" err="1"/>
              <a:t>faltando</a:t>
            </a:r>
            <a:r>
              <a:rPr lang="en-US" sz="3200" dirty="0"/>
              <a:t> the love </a:t>
            </a:r>
            <a:r>
              <a:rPr lang="en-US" sz="3200" dirty="0" smtClean="0"/>
              <a:t>the </a:t>
            </a:r>
            <a:r>
              <a:rPr lang="en-US" sz="3200" dirty="0"/>
              <a:t>our  communion should be horizontal” and upright love the God and the next </a:t>
            </a:r>
            <a:r>
              <a:rPr lang="en-US" sz="3200" b="1" dirty="0" smtClean="0"/>
              <a:t>1jo4:20-21</a:t>
            </a:r>
            <a:endParaRPr lang="pt-BR" sz="3200" b="1" dirty="0"/>
          </a:p>
          <a:p>
            <a:pPr algn="just"/>
            <a:r>
              <a:rPr lang="en-US" sz="3200" dirty="0"/>
              <a:t> </a:t>
            </a:r>
            <a:endParaRPr lang="pt-BR" sz="3200" dirty="0"/>
          </a:p>
          <a:p>
            <a:endParaRPr lang="pt-BR" sz="3200" dirty="0"/>
          </a:p>
        </p:txBody>
      </p:sp>
    </p:spTree>
  </p:cSld>
  <p:clrMapOvr>
    <a:masterClrMapping/>
  </p:clrMapOvr>
  <p:transition spd="slow">
    <p:wheel spokes="1"/>
  </p:transition>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sz="quarter" idx="4294967295"/>
          </p:nvPr>
        </p:nvSpPr>
        <p:spPr>
          <a:xfrm>
            <a:off x="0" y="228600"/>
            <a:ext cx="9144000" cy="6477000"/>
          </a:xfrm>
        </p:spPr>
        <p:txBody>
          <a:bodyPr>
            <a:noAutofit/>
          </a:bodyPr>
          <a:lstStyle/>
          <a:p>
            <a:pPr algn="just">
              <a:buNone/>
            </a:pPr>
            <a:r>
              <a:rPr lang="pt-BR" sz="2800" b="1" dirty="0" smtClean="0"/>
              <a:t>                                        </a:t>
            </a:r>
            <a:r>
              <a:rPr lang="pt-BR" sz="2800" b="1" dirty="0" smtClean="0">
                <a:solidFill>
                  <a:srgbClr val="0070C0"/>
                </a:solidFill>
              </a:rPr>
              <a:t>23- I CORI13 </a:t>
            </a:r>
          </a:p>
          <a:p>
            <a:r>
              <a:rPr lang="pt-BR" sz="2800" dirty="0" smtClean="0">
                <a:latin typeface="Tw Cen MT" pitchFamily="34" charset="0"/>
              </a:rPr>
              <a:t>1-ainda </a:t>
            </a:r>
            <a:r>
              <a:rPr lang="pt-BR" sz="2800" dirty="0" err="1" smtClean="0">
                <a:latin typeface="Tw Cen MT" pitchFamily="34" charset="0"/>
              </a:rPr>
              <a:t>that</a:t>
            </a:r>
            <a:r>
              <a:rPr lang="pt-BR" sz="2800" dirty="0" smtClean="0">
                <a:latin typeface="Tw Cen MT" pitchFamily="34" charset="0"/>
              </a:rPr>
              <a:t> i falasse </a:t>
            </a:r>
            <a:r>
              <a:rPr lang="pt-BR" sz="2800" dirty="0" err="1" smtClean="0">
                <a:latin typeface="Tw Cen MT" pitchFamily="34" charset="0"/>
              </a:rPr>
              <a:t>the</a:t>
            </a:r>
            <a:r>
              <a:rPr lang="pt-BR" sz="2800" dirty="0" smtClean="0">
                <a:latin typeface="Tw Cen MT" pitchFamily="34" charset="0"/>
              </a:rPr>
              <a:t> </a:t>
            </a:r>
            <a:r>
              <a:rPr lang="pt-BR" sz="2800" dirty="0" err="1" smtClean="0">
                <a:latin typeface="Tw Cen MT" pitchFamily="34" charset="0"/>
              </a:rPr>
              <a:t>linguas</a:t>
            </a:r>
            <a:r>
              <a:rPr lang="pt-BR" sz="2800" dirty="0" smtClean="0">
                <a:latin typeface="Tw Cen MT" pitchFamily="34" charset="0"/>
              </a:rPr>
              <a:t> </a:t>
            </a:r>
            <a:r>
              <a:rPr lang="pt-BR" sz="2800" dirty="0" err="1" smtClean="0">
                <a:latin typeface="Tw Cen MT" pitchFamily="34" charset="0"/>
              </a:rPr>
              <a:t>of</a:t>
            </a:r>
            <a:r>
              <a:rPr lang="pt-BR" sz="2800" dirty="0" smtClean="0">
                <a:latin typeface="Tw Cen MT" pitchFamily="34" charset="0"/>
              </a:rPr>
              <a:t> </a:t>
            </a:r>
            <a:r>
              <a:rPr lang="pt-BR" sz="2800" dirty="0" err="1" smtClean="0">
                <a:latin typeface="Tw Cen MT" pitchFamily="34" charset="0"/>
              </a:rPr>
              <a:t>mans</a:t>
            </a:r>
            <a:r>
              <a:rPr lang="pt-BR" sz="2800" dirty="0" smtClean="0">
                <a:latin typeface="Tw Cen MT" pitchFamily="34" charset="0"/>
              </a:rPr>
              <a:t> </a:t>
            </a:r>
            <a:r>
              <a:rPr lang="pt-BR" sz="2800" dirty="0" err="1" smtClean="0">
                <a:latin typeface="Tw Cen MT" pitchFamily="34" charset="0"/>
              </a:rPr>
              <a:t>and</a:t>
            </a:r>
            <a:r>
              <a:rPr lang="pt-BR" sz="2800" dirty="0" smtClean="0">
                <a:latin typeface="Tw Cen MT" pitchFamily="34" charset="0"/>
              </a:rPr>
              <a:t> </a:t>
            </a:r>
            <a:r>
              <a:rPr lang="pt-BR" sz="2800" dirty="0" err="1" smtClean="0">
                <a:latin typeface="Tw Cen MT" pitchFamily="34" charset="0"/>
              </a:rPr>
              <a:t>of</a:t>
            </a:r>
            <a:r>
              <a:rPr lang="pt-BR" sz="2800" dirty="0" smtClean="0">
                <a:latin typeface="Tw Cen MT" pitchFamily="34" charset="0"/>
              </a:rPr>
              <a:t> anjos, </a:t>
            </a:r>
            <a:r>
              <a:rPr lang="pt-BR" sz="2800" dirty="0" err="1" smtClean="0">
                <a:latin typeface="Tw Cen MT" pitchFamily="34" charset="0"/>
              </a:rPr>
              <a:t>and</a:t>
            </a:r>
            <a:r>
              <a:rPr lang="pt-BR" sz="2800" dirty="0" smtClean="0">
                <a:latin typeface="Tw Cen MT" pitchFamily="34" charset="0"/>
              </a:rPr>
              <a:t> no tivesse </a:t>
            </a:r>
            <a:r>
              <a:rPr lang="pt-BR" sz="2800" dirty="0" err="1" smtClean="0">
                <a:latin typeface="Tw Cen MT" pitchFamily="34" charset="0"/>
              </a:rPr>
              <a:t>love</a:t>
            </a:r>
            <a:r>
              <a:rPr lang="pt-BR" sz="2800" dirty="0" smtClean="0">
                <a:latin typeface="Tw Cen MT" pitchFamily="34" charset="0"/>
              </a:rPr>
              <a:t>, seria </a:t>
            </a:r>
            <a:r>
              <a:rPr lang="pt-BR" sz="2800" dirty="0" err="1" smtClean="0">
                <a:latin typeface="Tw Cen MT" pitchFamily="34" charset="0"/>
              </a:rPr>
              <a:t>with</a:t>
            </a:r>
            <a:r>
              <a:rPr lang="pt-BR" sz="2800" dirty="0" smtClean="0">
                <a:latin typeface="Tw Cen MT" pitchFamily="34" charset="0"/>
              </a:rPr>
              <a:t> </a:t>
            </a:r>
            <a:r>
              <a:rPr lang="pt-BR" sz="2800" dirty="0" err="1" smtClean="0">
                <a:latin typeface="Tw Cen MT" pitchFamily="34" charset="0"/>
              </a:rPr>
              <a:t>the</a:t>
            </a:r>
            <a:r>
              <a:rPr lang="pt-BR" sz="2800" dirty="0" smtClean="0">
                <a:latin typeface="Tw Cen MT" pitchFamily="34" charset="0"/>
              </a:rPr>
              <a:t> metal </a:t>
            </a:r>
            <a:r>
              <a:rPr lang="pt-BR" sz="2800" dirty="0" err="1" smtClean="0">
                <a:latin typeface="Tw Cen MT" pitchFamily="34" charset="0"/>
              </a:rPr>
              <a:t>that</a:t>
            </a:r>
            <a:r>
              <a:rPr lang="pt-BR" sz="2800" dirty="0" smtClean="0">
                <a:latin typeface="Tw Cen MT" pitchFamily="34" charset="0"/>
              </a:rPr>
              <a:t> soa, </a:t>
            </a:r>
            <a:r>
              <a:rPr lang="pt-BR" sz="2800" dirty="0" err="1" smtClean="0">
                <a:latin typeface="Tw Cen MT" pitchFamily="34" charset="0"/>
              </a:rPr>
              <a:t>or</a:t>
            </a:r>
            <a:r>
              <a:rPr lang="pt-BR" sz="2800" dirty="0" smtClean="0">
                <a:latin typeface="Tw Cen MT" pitchFamily="34" charset="0"/>
              </a:rPr>
              <a:t> </a:t>
            </a:r>
            <a:r>
              <a:rPr lang="pt-BR" sz="2800" dirty="0" err="1" smtClean="0">
                <a:latin typeface="Tw Cen MT" pitchFamily="34" charset="0"/>
              </a:rPr>
              <a:t>with</a:t>
            </a:r>
            <a:r>
              <a:rPr lang="pt-BR" sz="2800" dirty="0" smtClean="0">
                <a:latin typeface="Tw Cen MT" pitchFamily="34" charset="0"/>
              </a:rPr>
              <a:t> </a:t>
            </a:r>
            <a:r>
              <a:rPr lang="pt-BR" sz="2800" dirty="0" err="1" smtClean="0">
                <a:latin typeface="Tw Cen MT" pitchFamily="34" charset="0"/>
              </a:rPr>
              <a:t>the</a:t>
            </a:r>
            <a:r>
              <a:rPr lang="pt-BR" sz="2800" dirty="0" smtClean="0">
                <a:latin typeface="Tw Cen MT" pitchFamily="34" charset="0"/>
              </a:rPr>
              <a:t> sino </a:t>
            </a:r>
            <a:r>
              <a:rPr lang="pt-BR" sz="2800" dirty="0" err="1" smtClean="0">
                <a:latin typeface="Tw Cen MT" pitchFamily="34" charset="0"/>
              </a:rPr>
              <a:t>that</a:t>
            </a:r>
            <a:r>
              <a:rPr lang="pt-BR" sz="2800" dirty="0" smtClean="0">
                <a:latin typeface="Tw Cen MT" pitchFamily="34" charset="0"/>
              </a:rPr>
              <a:t> </a:t>
            </a:r>
            <a:r>
              <a:rPr lang="pt-BR" sz="2800" dirty="0" err="1" smtClean="0">
                <a:latin typeface="Tw Cen MT" pitchFamily="34" charset="0"/>
              </a:rPr>
              <a:t>tine</a:t>
            </a:r>
            <a:r>
              <a:rPr lang="pt-BR" sz="2800" dirty="0" smtClean="0">
                <a:latin typeface="Tw Cen MT" pitchFamily="34" charset="0"/>
              </a:rPr>
              <a:t> </a:t>
            </a:r>
          </a:p>
          <a:p>
            <a:r>
              <a:rPr lang="pt-BR" sz="2800" dirty="0" smtClean="0">
                <a:latin typeface="Tw Cen MT" pitchFamily="34" charset="0"/>
              </a:rPr>
              <a:t>2-</a:t>
            </a:r>
            <a:r>
              <a:rPr lang="pt-BR" sz="2800" dirty="0" err="1" smtClean="0">
                <a:latin typeface="Tw Cen MT" pitchFamily="34" charset="0"/>
              </a:rPr>
              <a:t>and</a:t>
            </a:r>
            <a:r>
              <a:rPr lang="pt-BR" sz="2800" dirty="0" smtClean="0">
                <a:latin typeface="Tw Cen MT" pitchFamily="34" charset="0"/>
              </a:rPr>
              <a:t> ainda </a:t>
            </a:r>
            <a:r>
              <a:rPr lang="pt-BR" sz="2800" dirty="0" err="1" smtClean="0">
                <a:latin typeface="Tw Cen MT" pitchFamily="34" charset="0"/>
              </a:rPr>
              <a:t>that</a:t>
            </a:r>
            <a:r>
              <a:rPr lang="pt-BR" sz="2800" dirty="0" smtClean="0">
                <a:latin typeface="Tw Cen MT" pitchFamily="34" charset="0"/>
              </a:rPr>
              <a:t> tivesse </a:t>
            </a:r>
            <a:r>
              <a:rPr lang="pt-BR" sz="2800" dirty="0" err="1" smtClean="0">
                <a:latin typeface="Tw Cen MT" pitchFamily="34" charset="0"/>
              </a:rPr>
              <a:t>the</a:t>
            </a:r>
            <a:r>
              <a:rPr lang="pt-BR" sz="2800" dirty="0" smtClean="0">
                <a:latin typeface="Tw Cen MT" pitchFamily="34" charset="0"/>
              </a:rPr>
              <a:t> </a:t>
            </a:r>
            <a:r>
              <a:rPr lang="pt-BR" sz="2800" dirty="0" err="1" smtClean="0">
                <a:latin typeface="Tw Cen MT" pitchFamily="34" charset="0"/>
              </a:rPr>
              <a:t>gift</a:t>
            </a:r>
            <a:r>
              <a:rPr lang="pt-BR" sz="2800" dirty="0" smtClean="0">
                <a:latin typeface="Tw Cen MT" pitchFamily="34" charset="0"/>
              </a:rPr>
              <a:t> </a:t>
            </a:r>
            <a:r>
              <a:rPr lang="pt-BR" sz="2800" dirty="0" err="1" smtClean="0">
                <a:latin typeface="Tw Cen MT" pitchFamily="34" charset="0"/>
              </a:rPr>
              <a:t>of</a:t>
            </a:r>
            <a:r>
              <a:rPr lang="pt-BR" sz="2800" dirty="0" smtClean="0">
                <a:latin typeface="Tw Cen MT" pitchFamily="34" charset="0"/>
              </a:rPr>
              <a:t> </a:t>
            </a:r>
            <a:r>
              <a:rPr lang="pt-BR" sz="2800" dirty="0" err="1" smtClean="0">
                <a:latin typeface="Tw Cen MT" pitchFamily="34" charset="0"/>
              </a:rPr>
              <a:t>profecy</a:t>
            </a:r>
            <a:r>
              <a:rPr lang="pt-BR" sz="2800" dirty="0" smtClean="0">
                <a:latin typeface="Tw Cen MT" pitchFamily="34" charset="0"/>
              </a:rPr>
              <a:t>, </a:t>
            </a:r>
            <a:r>
              <a:rPr lang="pt-BR" sz="2800" dirty="0" err="1" smtClean="0">
                <a:latin typeface="Tw Cen MT" pitchFamily="34" charset="0"/>
              </a:rPr>
              <a:t>and</a:t>
            </a:r>
            <a:r>
              <a:rPr lang="pt-BR" sz="2800" dirty="0" smtClean="0">
                <a:latin typeface="Tw Cen MT" pitchFamily="34" charset="0"/>
              </a:rPr>
              <a:t> conhecesse </a:t>
            </a:r>
            <a:r>
              <a:rPr lang="pt-BR" sz="2800" dirty="0" err="1" smtClean="0">
                <a:latin typeface="Tw Cen MT" pitchFamily="34" charset="0"/>
              </a:rPr>
              <a:t>all</a:t>
            </a:r>
            <a:r>
              <a:rPr lang="pt-BR" sz="2800" dirty="0" smtClean="0">
                <a:latin typeface="Tw Cen MT" pitchFamily="34" charset="0"/>
              </a:rPr>
              <a:t> </a:t>
            </a:r>
            <a:r>
              <a:rPr lang="pt-BR" sz="2800" dirty="0" err="1" smtClean="0">
                <a:latin typeface="Tw Cen MT" pitchFamily="34" charset="0"/>
              </a:rPr>
              <a:t>the</a:t>
            </a:r>
            <a:r>
              <a:rPr lang="pt-BR" sz="2800" dirty="0" smtClean="0">
                <a:latin typeface="Tw Cen MT" pitchFamily="34" charset="0"/>
              </a:rPr>
              <a:t> mistérios, </a:t>
            </a:r>
            <a:r>
              <a:rPr lang="pt-BR" sz="2800" dirty="0" err="1" smtClean="0">
                <a:latin typeface="Tw Cen MT" pitchFamily="34" charset="0"/>
              </a:rPr>
              <a:t>and</a:t>
            </a:r>
            <a:r>
              <a:rPr lang="pt-BR" sz="2800" dirty="0" smtClean="0">
                <a:latin typeface="Tw Cen MT" pitchFamily="34" charset="0"/>
              </a:rPr>
              <a:t> </a:t>
            </a:r>
            <a:r>
              <a:rPr lang="pt-BR" sz="2800" dirty="0" err="1" smtClean="0">
                <a:latin typeface="Tw Cen MT" pitchFamily="34" charset="0"/>
              </a:rPr>
              <a:t>all</a:t>
            </a:r>
            <a:r>
              <a:rPr lang="pt-BR" sz="2800" dirty="0" smtClean="0">
                <a:latin typeface="Tw Cen MT" pitchFamily="34" charset="0"/>
              </a:rPr>
              <a:t> </a:t>
            </a:r>
            <a:r>
              <a:rPr lang="pt-BR" sz="2800" dirty="0" err="1" smtClean="0">
                <a:latin typeface="Tw Cen MT" pitchFamily="34" charset="0"/>
              </a:rPr>
              <a:t>the</a:t>
            </a:r>
            <a:r>
              <a:rPr lang="pt-BR" sz="2800" dirty="0" smtClean="0">
                <a:latin typeface="Tw Cen MT" pitchFamily="34" charset="0"/>
              </a:rPr>
              <a:t> ciência; </a:t>
            </a:r>
            <a:r>
              <a:rPr lang="pt-BR" sz="2800" dirty="0" err="1" smtClean="0">
                <a:latin typeface="Tw Cen MT" pitchFamily="34" charset="0"/>
              </a:rPr>
              <a:t>and</a:t>
            </a:r>
            <a:r>
              <a:rPr lang="pt-BR" sz="2800" dirty="0" smtClean="0">
                <a:latin typeface="Tw Cen MT" pitchFamily="34" charset="0"/>
              </a:rPr>
              <a:t> ainda </a:t>
            </a:r>
            <a:r>
              <a:rPr lang="pt-BR" sz="2800" dirty="0" err="1" smtClean="0">
                <a:latin typeface="Tw Cen MT" pitchFamily="34" charset="0"/>
              </a:rPr>
              <a:t>that</a:t>
            </a:r>
            <a:r>
              <a:rPr lang="pt-BR" sz="2800" dirty="0" smtClean="0">
                <a:latin typeface="Tw Cen MT" pitchFamily="34" charset="0"/>
              </a:rPr>
              <a:t> tivesse tamanha </a:t>
            </a:r>
            <a:r>
              <a:rPr lang="pt-BR" sz="2800" dirty="0" err="1" smtClean="0">
                <a:latin typeface="Tw Cen MT" pitchFamily="34" charset="0"/>
              </a:rPr>
              <a:t>faith</a:t>
            </a:r>
            <a:r>
              <a:rPr lang="pt-BR" sz="2800" dirty="0" smtClean="0">
                <a:latin typeface="Tw Cen MT" pitchFamily="34" charset="0"/>
              </a:rPr>
              <a:t>, </a:t>
            </a:r>
            <a:r>
              <a:rPr lang="pt-BR" sz="2800" dirty="0" err="1" smtClean="0">
                <a:latin typeface="Tw Cen MT" pitchFamily="34" charset="0"/>
              </a:rPr>
              <a:t>of</a:t>
            </a:r>
            <a:r>
              <a:rPr lang="pt-BR" sz="2800" dirty="0" smtClean="0">
                <a:latin typeface="Tw Cen MT" pitchFamily="34" charset="0"/>
              </a:rPr>
              <a:t> </a:t>
            </a:r>
            <a:r>
              <a:rPr lang="pt-BR" sz="2800" dirty="0" err="1" smtClean="0">
                <a:latin typeface="Tw Cen MT" pitchFamily="34" charset="0"/>
              </a:rPr>
              <a:t>manner</a:t>
            </a:r>
            <a:r>
              <a:rPr lang="pt-BR" sz="2800" dirty="0" smtClean="0">
                <a:latin typeface="Tw Cen MT" pitchFamily="34" charset="0"/>
              </a:rPr>
              <a:t> tal </a:t>
            </a:r>
            <a:r>
              <a:rPr lang="pt-BR" sz="2800" dirty="0" err="1" smtClean="0">
                <a:latin typeface="Tw Cen MT" pitchFamily="34" charset="0"/>
              </a:rPr>
              <a:t>that</a:t>
            </a:r>
            <a:r>
              <a:rPr lang="pt-BR" sz="2800" dirty="0" smtClean="0">
                <a:latin typeface="Tw Cen MT" pitchFamily="34" charset="0"/>
              </a:rPr>
              <a:t> transportasse </a:t>
            </a:r>
            <a:r>
              <a:rPr lang="pt-BR" sz="2800" dirty="0" err="1" smtClean="0">
                <a:latin typeface="Tw Cen MT" pitchFamily="34" charset="0"/>
              </a:rPr>
              <a:t>the</a:t>
            </a:r>
            <a:r>
              <a:rPr lang="pt-BR" sz="2800" dirty="0" smtClean="0">
                <a:latin typeface="Tw Cen MT" pitchFamily="34" charset="0"/>
              </a:rPr>
              <a:t> montes, </a:t>
            </a:r>
            <a:r>
              <a:rPr lang="pt-BR" sz="2800" dirty="0" err="1" smtClean="0">
                <a:latin typeface="Tw Cen MT" pitchFamily="34" charset="0"/>
              </a:rPr>
              <a:t>and</a:t>
            </a:r>
            <a:r>
              <a:rPr lang="pt-BR" sz="2800" dirty="0" smtClean="0">
                <a:latin typeface="Tw Cen MT" pitchFamily="34" charset="0"/>
              </a:rPr>
              <a:t> no tivesse </a:t>
            </a:r>
            <a:r>
              <a:rPr lang="pt-BR" sz="2800" dirty="0" err="1" smtClean="0">
                <a:latin typeface="Tw Cen MT" pitchFamily="34" charset="0"/>
              </a:rPr>
              <a:t>love</a:t>
            </a:r>
            <a:r>
              <a:rPr lang="pt-BR" sz="2800" dirty="0" smtClean="0">
                <a:latin typeface="Tw Cen MT" pitchFamily="34" charset="0"/>
              </a:rPr>
              <a:t>, nada seria</a:t>
            </a:r>
          </a:p>
          <a:p>
            <a:r>
              <a:rPr lang="pt-BR" sz="2800" dirty="0" smtClean="0">
                <a:latin typeface="Tw Cen MT" pitchFamily="34" charset="0"/>
              </a:rPr>
              <a:t>3-</a:t>
            </a:r>
            <a:r>
              <a:rPr lang="pt-BR" sz="2800" dirty="0" err="1" smtClean="0">
                <a:latin typeface="Tw Cen MT" pitchFamily="34" charset="0"/>
              </a:rPr>
              <a:t>and</a:t>
            </a:r>
            <a:r>
              <a:rPr lang="pt-BR" sz="2800" dirty="0" smtClean="0">
                <a:latin typeface="Tw Cen MT" pitchFamily="34" charset="0"/>
              </a:rPr>
              <a:t> ainda </a:t>
            </a:r>
            <a:r>
              <a:rPr lang="pt-BR" sz="2800" dirty="0" err="1" smtClean="0">
                <a:latin typeface="Tw Cen MT" pitchFamily="34" charset="0"/>
              </a:rPr>
              <a:t>that</a:t>
            </a:r>
            <a:r>
              <a:rPr lang="pt-BR" sz="2800" dirty="0" smtClean="0">
                <a:latin typeface="Tw Cen MT" pitchFamily="34" charset="0"/>
              </a:rPr>
              <a:t> </a:t>
            </a:r>
            <a:r>
              <a:rPr lang="pt-BR" sz="2800" dirty="0" err="1" smtClean="0">
                <a:latin typeface="Tw Cen MT" pitchFamily="34" charset="0"/>
              </a:rPr>
              <a:t>distribuisse</a:t>
            </a:r>
            <a:r>
              <a:rPr lang="pt-BR" sz="2800" dirty="0" smtClean="0">
                <a:latin typeface="Tw Cen MT" pitchFamily="34" charset="0"/>
              </a:rPr>
              <a:t> </a:t>
            </a:r>
            <a:r>
              <a:rPr lang="pt-BR" sz="2800" dirty="0" err="1" smtClean="0">
                <a:latin typeface="Tw Cen MT" pitchFamily="34" charset="0"/>
              </a:rPr>
              <a:t>all</a:t>
            </a:r>
            <a:r>
              <a:rPr lang="pt-BR" sz="2800" dirty="0" smtClean="0">
                <a:latin typeface="Tw Cen MT" pitchFamily="34" charset="0"/>
              </a:rPr>
              <a:t> </a:t>
            </a:r>
            <a:r>
              <a:rPr lang="pt-BR" sz="2800" dirty="0" err="1" smtClean="0">
                <a:latin typeface="Tw Cen MT" pitchFamily="34" charset="0"/>
              </a:rPr>
              <a:t>the</a:t>
            </a:r>
            <a:r>
              <a:rPr lang="pt-BR" sz="2800" dirty="0" smtClean="0">
                <a:latin typeface="Tw Cen MT" pitchFamily="34" charset="0"/>
              </a:rPr>
              <a:t> </a:t>
            </a:r>
            <a:r>
              <a:rPr lang="pt-BR" sz="2800" dirty="0" err="1" smtClean="0">
                <a:latin typeface="Tw Cen MT" pitchFamily="34" charset="0"/>
              </a:rPr>
              <a:t>my</a:t>
            </a:r>
            <a:r>
              <a:rPr lang="pt-BR" sz="2800" dirty="0" smtClean="0">
                <a:latin typeface="Tw Cen MT" pitchFamily="34" charset="0"/>
              </a:rPr>
              <a:t> fortuna to sustento dos pobres, </a:t>
            </a:r>
            <a:r>
              <a:rPr lang="pt-BR" sz="2800" dirty="0" err="1" smtClean="0">
                <a:latin typeface="Tw Cen MT" pitchFamily="34" charset="0"/>
              </a:rPr>
              <a:t>and</a:t>
            </a:r>
            <a:r>
              <a:rPr lang="pt-BR" sz="2800" dirty="0" smtClean="0">
                <a:latin typeface="Tw Cen MT" pitchFamily="34" charset="0"/>
              </a:rPr>
              <a:t> ainda </a:t>
            </a:r>
            <a:r>
              <a:rPr lang="pt-BR" sz="2800" dirty="0" err="1" smtClean="0">
                <a:latin typeface="Tw Cen MT" pitchFamily="34" charset="0"/>
              </a:rPr>
              <a:t>that</a:t>
            </a:r>
            <a:r>
              <a:rPr lang="pt-BR" sz="2800" dirty="0" smtClean="0">
                <a:latin typeface="Tw Cen MT" pitchFamily="34" charset="0"/>
              </a:rPr>
              <a:t> entregasse </a:t>
            </a:r>
            <a:r>
              <a:rPr lang="pt-BR" sz="2800" dirty="0" err="1" smtClean="0">
                <a:latin typeface="Tw Cen MT" pitchFamily="34" charset="0"/>
              </a:rPr>
              <a:t>the</a:t>
            </a:r>
            <a:r>
              <a:rPr lang="pt-BR" sz="2800" dirty="0" smtClean="0">
                <a:latin typeface="Tw Cen MT" pitchFamily="34" charset="0"/>
              </a:rPr>
              <a:t> </a:t>
            </a:r>
            <a:r>
              <a:rPr lang="pt-BR" sz="2800" dirty="0" err="1" smtClean="0">
                <a:latin typeface="Tw Cen MT" pitchFamily="34" charset="0"/>
              </a:rPr>
              <a:t>my</a:t>
            </a:r>
            <a:r>
              <a:rPr lang="pt-BR" sz="2800" dirty="0" smtClean="0">
                <a:latin typeface="Tw Cen MT" pitchFamily="34" charset="0"/>
              </a:rPr>
              <a:t> corpo to </a:t>
            </a:r>
            <a:r>
              <a:rPr lang="pt-BR" sz="2800" dirty="0" err="1" smtClean="0">
                <a:latin typeface="Tw Cen MT" pitchFamily="34" charset="0"/>
              </a:rPr>
              <a:t>be</a:t>
            </a:r>
            <a:r>
              <a:rPr lang="pt-BR" sz="2800" dirty="0" smtClean="0">
                <a:latin typeface="Tw Cen MT" pitchFamily="34" charset="0"/>
              </a:rPr>
              <a:t> queimado, </a:t>
            </a:r>
            <a:r>
              <a:rPr lang="pt-BR" sz="2800" dirty="0" err="1" smtClean="0">
                <a:latin typeface="Tw Cen MT" pitchFamily="34" charset="0"/>
              </a:rPr>
              <a:t>and</a:t>
            </a:r>
            <a:r>
              <a:rPr lang="pt-BR" sz="2800" dirty="0" smtClean="0">
                <a:latin typeface="Tw Cen MT" pitchFamily="34" charset="0"/>
              </a:rPr>
              <a:t> no tivesse </a:t>
            </a:r>
            <a:r>
              <a:rPr lang="pt-BR" sz="2800" dirty="0" err="1" smtClean="0">
                <a:latin typeface="Tw Cen MT" pitchFamily="34" charset="0"/>
              </a:rPr>
              <a:t>love</a:t>
            </a:r>
            <a:r>
              <a:rPr lang="pt-BR" sz="2800" dirty="0" smtClean="0">
                <a:latin typeface="Tw Cen MT" pitchFamily="34" charset="0"/>
              </a:rPr>
              <a:t>, nada me aproveitaria</a:t>
            </a:r>
          </a:p>
          <a:p>
            <a:r>
              <a:rPr lang="pt-BR" sz="2800" dirty="0" smtClean="0">
                <a:latin typeface="Tw Cen MT" pitchFamily="34" charset="0"/>
              </a:rPr>
              <a:t>4-</a:t>
            </a:r>
            <a:r>
              <a:rPr lang="pt-BR" sz="2800" dirty="0" err="1" smtClean="0">
                <a:latin typeface="Tw Cen MT" pitchFamily="34" charset="0"/>
              </a:rPr>
              <a:t>The</a:t>
            </a:r>
            <a:r>
              <a:rPr lang="pt-BR" sz="2800" dirty="0" smtClean="0">
                <a:latin typeface="Tw Cen MT" pitchFamily="34" charset="0"/>
              </a:rPr>
              <a:t> </a:t>
            </a:r>
            <a:r>
              <a:rPr lang="pt-BR" sz="2800" dirty="0" err="1" smtClean="0">
                <a:latin typeface="Tw Cen MT" pitchFamily="34" charset="0"/>
              </a:rPr>
              <a:t>love</a:t>
            </a:r>
            <a:r>
              <a:rPr lang="pt-BR" sz="2800" dirty="0" smtClean="0">
                <a:latin typeface="Tw Cen MT" pitchFamily="34" charset="0"/>
              </a:rPr>
              <a:t> is sofredor, is benigno; </a:t>
            </a:r>
            <a:r>
              <a:rPr lang="pt-BR" sz="2800" dirty="0" err="1" smtClean="0">
                <a:latin typeface="Tw Cen MT" pitchFamily="34" charset="0"/>
              </a:rPr>
              <a:t>the</a:t>
            </a:r>
            <a:r>
              <a:rPr lang="pt-BR" sz="2800" dirty="0" smtClean="0">
                <a:latin typeface="Tw Cen MT" pitchFamily="34" charset="0"/>
              </a:rPr>
              <a:t> </a:t>
            </a:r>
            <a:r>
              <a:rPr lang="pt-BR" sz="2800" dirty="0" err="1" smtClean="0">
                <a:latin typeface="Tw Cen MT" pitchFamily="34" charset="0"/>
              </a:rPr>
              <a:t>love</a:t>
            </a:r>
            <a:r>
              <a:rPr lang="pt-BR" sz="2800" dirty="0" smtClean="0">
                <a:latin typeface="Tw Cen MT" pitchFamily="34" charset="0"/>
              </a:rPr>
              <a:t> no is invejoso; no trata </a:t>
            </a:r>
            <a:r>
              <a:rPr lang="pt-BR" sz="2800" dirty="0" err="1" smtClean="0">
                <a:latin typeface="Tw Cen MT" pitchFamily="34" charset="0"/>
              </a:rPr>
              <a:t>with</a:t>
            </a:r>
            <a:r>
              <a:rPr lang="pt-BR" sz="2800" dirty="0" smtClean="0">
                <a:latin typeface="Tw Cen MT" pitchFamily="34" charset="0"/>
              </a:rPr>
              <a:t> leviandade, no </a:t>
            </a:r>
            <a:r>
              <a:rPr lang="pt-BR" sz="2800" dirty="0" err="1" smtClean="0">
                <a:latin typeface="Tw Cen MT" pitchFamily="34" charset="0"/>
              </a:rPr>
              <a:t>if</a:t>
            </a:r>
            <a:r>
              <a:rPr lang="pt-BR" sz="2800" dirty="0" smtClean="0">
                <a:latin typeface="Tw Cen MT" pitchFamily="34" charset="0"/>
              </a:rPr>
              <a:t> </a:t>
            </a:r>
            <a:r>
              <a:rPr lang="pt-BR" sz="2800" dirty="0" err="1" smtClean="0">
                <a:latin typeface="Tw Cen MT" pitchFamily="34" charset="0"/>
              </a:rPr>
              <a:t>ensorbebece</a:t>
            </a:r>
            <a:r>
              <a:rPr lang="pt-BR" sz="2800" dirty="0" smtClean="0">
                <a:latin typeface="Tw Cen MT" pitchFamily="34" charset="0"/>
              </a:rPr>
              <a:t>;</a:t>
            </a:r>
          </a:p>
          <a:p>
            <a:endParaRPr lang="pt-BR" sz="2800" dirty="0">
              <a:latin typeface="Tw Cen MT" pitchFamily="34" charset="0"/>
            </a:endParaRPr>
          </a:p>
        </p:txBody>
      </p:sp>
    </p:spTree>
  </p:cSld>
  <p:clrMapOvr>
    <a:masterClrMapping/>
  </p:clrMapOvr>
  <p:transition spd="slow">
    <p:wheel spokes="1"/>
  </p:transition>
</p:sld>
</file>

<file path=ppt/slides/slide4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6" name="Espaço Reservado para Conteúdo 5"/>
          <p:cNvSpPr>
            <a:spLocks noGrp="1"/>
          </p:cNvSpPr>
          <p:nvPr>
            <p:ph sz="quarter" idx="4294967295"/>
          </p:nvPr>
        </p:nvSpPr>
        <p:spPr>
          <a:xfrm>
            <a:off x="0" y="381000"/>
            <a:ext cx="8991600" cy="6092825"/>
          </a:xfrm>
        </p:spPr>
        <p:txBody>
          <a:bodyPr/>
          <a:lstStyle/>
          <a:p>
            <a:r>
              <a:rPr lang="pt-BR" dirty="0" smtClean="0"/>
              <a:t>5-no trata </a:t>
            </a:r>
            <a:r>
              <a:rPr lang="pt-BR" dirty="0" err="1" smtClean="0"/>
              <a:t>with</a:t>
            </a:r>
            <a:r>
              <a:rPr lang="pt-BR" dirty="0" smtClean="0"/>
              <a:t> indecência, no busca </a:t>
            </a:r>
            <a:r>
              <a:rPr lang="pt-BR" dirty="0" err="1" smtClean="0"/>
              <a:t>the</a:t>
            </a:r>
            <a:r>
              <a:rPr lang="pt-BR" dirty="0" smtClean="0"/>
              <a:t> seus </a:t>
            </a:r>
            <a:r>
              <a:rPr lang="pt-BR" dirty="0" err="1" smtClean="0"/>
              <a:t>propry</a:t>
            </a:r>
            <a:r>
              <a:rPr lang="pt-BR" dirty="0" smtClean="0"/>
              <a:t> </a:t>
            </a:r>
            <a:r>
              <a:rPr lang="pt-BR" dirty="0" err="1" smtClean="0"/>
              <a:t>intereses</a:t>
            </a:r>
            <a:r>
              <a:rPr lang="pt-BR" dirty="0" smtClean="0"/>
              <a:t>, no </a:t>
            </a:r>
            <a:r>
              <a:rPr lang="pt-BR" dirty="0" err="1" smtClean="0"/>
              <a:t>if</a:t>
            </a:r>
            <a:r>
              <a:rPr lang="pt-BR" dirty="0" smtClean="0"/>
              <a:t> irrita, no suspeita </a:t>
            </a:r>
            <a:r>
              <a:rPr lang="pt-BR" dirty="0" err="1" smtClean="0"/>
              <a:t>bad</a:t>
            </a:r>
            <a:r>
              <a:rPr lang="pt-BR" dirty="0" smtClean="0"/>
              <a:t>;</a:t>
            </a:r>
          </a:p>
          <a:p>
            <a:r>
              <a:rPr lang="pt-BR" dirty="0" smtClean="0"/>
              <a:t>6-No folga </a:t>
            </a:r>
            <a:r>
              <a:rPr lang="pt-BR" dirty="0" err="1" smtClean="0"/>
              <a:t>with</a:t>
            </a:r>
            <a:r>
              <a:rPr lang="pt-BR" dirty="0" smtClean="0"/>
              <a:t> </a:t>
            </a:r>
            <a:r>
              <a:rPr lang="pt-BR" dirty="0" err="1" smtClean="0"/>
              <a:t>the</a:t>
            </a:r>
            <a:r>
              <a:rPr lang="pt-BR" dirty="0" smtClean="0"/>
              <a:t> injustiça; porém folga </a:t>
            </a:r>
            <a:r>
              <a:rPr lang="pt-BR" dirty="0" err="1" smtClean="0"/>
              <a:t>with</a:t>
            </a:r>
            <a:r>
              <a:rPr lang="pt-BR" dirty="0" smtClean="0"/>
              <a:t> </a:t>
            </a:r>
            <a:r>
              <a:rPr lang="pt-BR" dirty="0" err="1" smtClean="0"/>
              <a:t>the</a:t>
            </a:r>
            <a:r>
              <a:rPr lang="pt-BR" dirty="0" smtClean="0"/>
              <a:t> verdade;</a:t>
            </a:r>
          </a:p>
          <a:p>
            <a:r>
              <a:rPr lang="pt-BR" dirty="0" smtClean="0"/>
              <a:t>7- </a:t>
            </a:r>
            <a:r>
              <a:rPr lang="pt-BR" dirty="0" err="1" smtClean="0"/>
              <a:t>all</a:t>
            </a:r>
            <a:r>
              <a:rPr lang="pt-BR" dirty="0" smtClean="0"/>
              <a:t> sofre, </a:t>
            </a:r>
            <a:r>
              <a:rPr lang="pt-BR" dirty="0" err="1" smtClean="0"/>
              <a:t>all</a:t>
            </a:r>
            <a:r>
              <a:rPr lang="pt-BR" dirty="0" smtClean="0"/>
              <a:t> crê, </a:t>
            </a:r>
            <a:r>
              <a:rPr lang="pt-BR" dirty="0" err="1" smtClean="0"/>
              <a:t>all</a:t>
            </a:r>
            <a:r>
              <a:rPr lang="pt-BR" dirty="0" smtClean="0"/>
              <a:t> espera, </a:t>
            </a:r>
            <a:r>
              <a:rPr lang="pt-BR" dirty="0" err="1" smtClean="0"/>
              <a:t>all</a:t>
            </a:r>
            <a:r>
              <a:rPr lang="pt-BR" dirty="0" smtClean="0"/>
              <a:t> suporta </a:t>
            </a:r>
          </a:p>
          <a:p>
            <a:pPr>
              <a:buNone/>
            </a:pPr>
            <a:r>
              <a:rPr lang="pt-BR" dirty="0" smtClean="0"/>
              <a:t>                               </a:t>
            </a:r>
            <a:r>
              <a:rPr lang="pt-BR" b="1" dirty="0" smtClean="0"/>
              <a:t>LINGUA OF MANS</a:t>
            </a:r>
          </a:p>
          <a:p>
            <a:pPr algn="just">
              <a:buNone/>
            </a:pPr>
            <a:r>
              <a:rPr lang="pt-BR" dirty="0" smtClean="0"/>
              <a:t>    Ainda </a:t>
            </a:r>
            <a:r>
              <a:rPr lang="pt-BR" dirty="0" err="1" smtClean="0"/>
              <a:t>that</a:t>
            </a:r>
            <a:r>
              <a:rPr lang="pt-BR" dirty="0" smtClean="0"/>
              <a:t> i falasse </a:t>
            </a:r>
            <a:r>
              <a:rPr lang="pt-BR" dirty="0" err="1" smtClean="0"/>
              <a:t>the</a:t>
            </a:r>
            <a:r>
              <a:rPr lang="pt-BR" dirty="0" smtClean="0"/>
              <a:t> </a:t>
            </a:r>
            <a:r>
              <a:rPr lang="pt-BR" dirty="0" err="1" smtClean="0"/>
              <a:t>linguas</a:t>
            </a:r>
            <a:r>
              <a:rPr lang="pt-BR" dirty="0" smtClean="0"/>
              <a:t> </a:t>
            </a:r>
            <a:r>
              <a:rPr lang="pt-BR" dirty="0" err="1" smtClean="0"/>
              <a:t>of</a:t>
            </a:r>
            <a:r>
              <a:rPr lang="pt-BR" dirty="0" smtClean="0"/>
              <a:t> </a:t>
            </a:r>
            <a:r>
              <a:rPr lang="pt-BR" dirty="0" err="1" smtClean="0"/>
              <a:t>mans</a:t>
            </a:r>
            <a:r>
              <a:rPr lang="pt-BR" dirty="0" smtClean="0"/>
              <a:t> ainda </a:t>
            </a:r>
            <a:r>
              <a:rPr lang="pt-BR" dirty="0" err="1" smtClean="0"/>
              <a:t>that</a:t>
            </a:r>
            <a:r>
              <a:rPr lang="pt-BR" dirty="0" smtClean="0"/>
              <a:t> i conhecesse </a:t>
            </a:r>
            <a:r>
              <a:rPr lang="pt-BR" dirty="0" err="1" smtClean="0"/>
              <a:t>the</a:t>
            </a:r>
            <a:r>
              <a:rPr lang="pt-BR" dirty="0" smtClean="0"/>
              <a:t> </a:t>
            </a:r>
            <a:r>
              <a:rPr lang="pt-BR" dirty="0" err="1" smtClean="0"/>
              <a:t>biblia</a:t>
            </a:r>
            <a:r>
              <a:rPr lang="pt-BR" dirty="0" smtClean="0"/>
              <a:t> no hebraico, </a:t>
            </a:r>
            <a:r>
              <a:rPr lang="pt-BR" dirty="0" err="1" smtClean="0"/>
              <a:t>greek</a:t>
            </a:r>
            <a:r>
              <a:rPr lang="pt-BR" dirty="0" smtClean="0"/>
              <a:t>, aramaico, ainda </a:t>
            </a:r>
            <a:r>
              <a:rPr lang="pt-BR" dirty="0" err="1" smtClean="0"/>
              <a:t>that</a:t>
            </a:r>
            <a:r>
              <a:rPr lang="pt-BR" dirty="0" smtClean="0"/>
              <a:t> i fosse </a:t>
            </a:r>
            <a:r>
              <a:rPr lang="pt-BR" dirty="0" err="1" smtClean="0"/>
              <a:t>one</a:t>
            </a:r>
            <a:r>
              <a:rPr lang="pt-BR" dirty="0" smtClean="0"/>
              <a:t> poliglota ainda </a:t>
            </a:r>
            <a:r>
              <a:rPr lang="pt-BR" dirty="0" err="1" smtClean="0"/>
              <a:t>that</a:t>
            </a:r>
            <a:r>
              <a:rPr lang="pt-BR" dirty="0" smtClean="0"/>
              <a:t> i dominasse </a:t>
            </a:r>
            <a:r>
              <a:rPr lang="pt-BR" dirty="0" err="1" smtClean="0"/>
              <a:t>the</a:t>
            </a:r>
            <a:r>
              <a:rPr lang="pt-BR" dirty="0" smtClean="0"/>
              <a:t> português </a:t>
            </a:r>
            <a:r>
              <a:rPr lang="pt-BR" dirty="0" err="1" smtClean="0"/>
              <a:t>the</a:t>
            </a:r>
            <a:r>
              <a:rPr lang="pt-BR" dirty="0" smtClean="0"/>
              <a:t> </a:t>
            </a:r>
            <a:r>
              <a:rPr lang="pt-BR" dirty="0" err="1" smtClean="0"/>
              <a:t>lingua</a:t>
            </a:r>
            <a:r>
              <a:rPr lang="pt-BR" dirty="0" smtClean="0"/>
              <a:t> universal </a:t>
            </a:r>
            <a:r>
              <a:rPr lang="pt-BR" dirty="0" err="1" smtClean="0"/>
              <a:t>the</a:t>
            </a:r>
            <a:r>
              <a:rPr lang="pt-BR" dirty="0" smtClean="0"/>
              <a:t> inglês todas as </a:t>
            </a:r>
            <a:r>
              <a:rPr lang="pt-BR" dirty="0" err="1" smtClean="0"/>
              <a:t>linguas</a:t>
            </a:r>
            <a:r>
              <a:rPr lang="pt-BR" dirty="0" smtClean="0"/>
              <a:t> nada seria </a:t>
            </a:r>
          </a:p>
          <a:p>
            <a:pPr>
              <a:buNone/>
            </a:pPr>
            <a:endParaRPr lang="pt-BR" dirty="0"/>
          </a:p>
        </p:txBody>
      </p:sp>
    </p:spTree>
  </p:cSld>
  <p:clrMapOvr>
    <a:masterClrMapping/>
  </p:clrMapOvr>
  <p:transition spd="slow">
    <p:wheel spokes="1"/>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274638"/>
            <a:ext cx="8229600" cy="1143000"/>
          </a:xfrm>
        </p:spPr>
        <p:txBody>
          <a:bodyPr>
            <a:normAutofit/>
          </a:bodyPr>
          <a:lstStyle/>
          <a:p>
            <a:r>
              <a:rPr lang="en-US" b="1" dirty="0" smtClean="0">
                <a:latin typeface="Forte" pitchFamily="66" charset="0"/>
              </a:rPr>
              <a:t>                     </a:t>
            </a:r>
            <a:endParaRPr lang="pt-BR" dirty="0"/>
          </a:p>
        </p:txBody>
      </p:sp>
      <p:sp>
        <p:nvSpPr>
          <p:cNvPr id="3" name="Espaço Reservado para Conteúdo 2"/>
          <p:cNvSpPr>
            <a:spLocks noGrp="1"/>
          </p:cNvSpPr>
          <p:nvPr>
            <p:ph idx="4294967295"/>
          </p:nvPr>
        </p:nvSpPr>
        <p:spPr>
          <a:xfrm>
            <a:off x="-228600" y="152400"/>
            <a:ext cx="9220200" cy="6477000"/>
          </a:xfrm>
        </p:spPr>
        <p:txBody>
          <a:bodyPr>
            <a:normAutofit fontScale="85000" lnSpcReduction="10000"/>
          </a:bodyPr>
          <a:lstStyle/>
          <a:p>
            <a:pPr algn="just">
              <a:buNone/>
            </a:pPr>
            <a:r>
              <a:rPr lang="en-US" dirty="0" smtClean="0"/>
              <a:t>                                               </a:t>
            </a:r>
            <a:r>
              <a:rPr lang="en-US" b="1" dirty="0" smtClean="0"/>
              <a:t>OF ANJOS</a:t>
            </a:r>
          </a:p>
          <a:p>
            <a:pPr algn="just">
              <a:buNone/>
            </a:pPr>
            <a:r>
              <a:rPr lang="en-US" sz="3200" dirty="0" smtClean="0"/>
              <a:t>   I will </a:t>
            </a:r>
            <a:r>
              <a:rPr lang="en-US" sz="3200" dirty="0" err="1" smtClean="0"/>
              <a:t>acrescentar</a:t>
            </a:r>
            <a:r>
              <a:rPr lang="en-US" sz="3200" dirty="0" smtClean="0"/>
              <a:t> one chapter </a:t>
            </a:r>
            <a:r>
              <a:rPr lang="en-US" sz="3200" dirty="0" err="1" smtClean="0"/>
              <a:t>adiante</a:t>
            </a:r>
            <a:r>
              <a:rPr lang="en-US" sz="3200" dirty="0" smtClean="0"/>
              <a:t> </a:t>
            </a:r>
            <a:r>
              <a:rPr lang="en-US" sz="3200" dirty="0" err="1" smtClean="0"/>
              <a:t>ainda</a:t>
            </a:r>
            <a:r>
              <a:rPr lang="en-US" sz="3200" dirty="0" smtClean="0"/>
              <a:t> that I </a:t>
            </a:r>
            <a:r>
              <a:rPr lang="en-US" sz="3200" dirty="0" err="1" smtClean="0"/>
              <a:t>tivesse</a:t>
            </a:r>
            <a:r>
              <a:rPr lang="en-US" sz="3200" dirty="0" smtClean="0"/>
              <a:t> the gift de </a:t>
            </a:r>
            <a:r>
              <a:rPr lang="en-US" sz="3200" dirty="0" err="1" smtClean="0"/>
              <a:t>interpretar</a:t>
            </a:r>
            <a:r>
              <a:rPr lang="en-US" sz="3200" dirty="0" smtClean="0"/>
              <a:t> the </a:t>
            </a:r>
            <a:r>
              <a:rPr lang="en-US" sz="3200" dirty="0" err="1" smtClean="0"/>
              <a:t>linguas</a:t>
            </a:r>
            <a:r>
              <a:rPr lang="en-US" sz="3200" dirty="0" smtClean="0"/>
              <a:t> </a:t>
            </a:r>
            <a:r>
              <a:rPr lang="en-US" sz="3200" dirty="0" err="1" smtClean="0"/>
              <a:t>sem</a:t>
            </a:r>
            <a:r>
              <a:rPr lang="en-US" sz="3200" dirty="0" smtClean="0"/>
              <a:t> love nada </a:t>
            </a:r>
            <a:r>
              <a:rPr lang="en-US" sz="3200" dirty="0" err="1" smtClean="0"/>
              <a:t>seria</a:t>
            </a:r>
            <a:endParaRPr lang="en-US" sz="3200" dirty="0" smtClean="0"/>
          </a:p>
          <a:p>
            <a:pPr algn="just">
              <a:buNone/>
            </a:pPr>
            <a:r>
              <a:rPr lang="en-US" b="1" dirty="0" smtClean="0"/>
              <a:t>                                                PROFECY</a:t>
            </a:r>
          </a:p>
          <a:p>
            <a:pPr algn="just">
              <a:buNone/>
            </a:pPr>
            <a:r>
              <a:rPr lang="en-US" sz="3200" dirty="0" smtClean="0"/>
              <a:t>    </a:t>
            </a:r>
            <a:r>
              <a:rPr lang="en-US" sz="3200" dirty="0" err="1" smtClean="0"/>
              <a:t>Ainda</a:t>
            </a:r>
            <a:r>
              <a:rPr lang="en-US" sz="3200" dirty="0" smtClean="0"/>
              <a:t> that </a:t>
            </a:r>
            <a:r>
              <a:rPr lang="en-US" sz="3200" dirty="0" err="1" smtClean="0"/>
              <a:t>tivesse</a:t>
            </a:r>
            <a:r>
              <a:rPr lang="en-US" sz="3200" dirty="0" smtClean="0"/>
              <a:t> the gift of </a:t>
            </a:r>
            <a:r>
              <a:rPr lang="en-US" sz="3200" dirty="0" err="1" smtClean="0"/>
              <a:t>profecia</a:t>
            </a:r>
            <a:r>
              <a:rPr lang="en-US" sz="3200" dirty="0" smtClean="0"/>
              <a:t> the bible said one chapter </a:t>
            </a:r>
            <a:r>
              <a:rPr lang="en-US" sz="3200" dirty="0" err="1" smtClean="0"/>
              <a:t>adiante</a:t>
            </a:r>
            <a:r>
              <a:rPr lang="en-US" sz="3200" dirty="0" smtClean="0"/>
              <a:t> 1cor14:1segui the love, and </a:t>
            </a:r>
            <a:r>
              <a:rPr lang="en-US" sz="3200" dirty="0" err="1" smtClean="0"/>
              <a:t>procurai</a:t>
            </a:r>
            <a:r>
              <a:rPr lang="en-US" sz="3200" dirty="0" smtClean="0"/>
              <a:t> with </a:t>
            </a:r>
            <a:r>
              <a:rPr lang="en-US" sz="3200" dirty="0" err="1" smtClean="0"/>
              <a:t>zelo</a:t>
            </a:r>
            <a:r>
              <a:rPr lang="en-US" sz="3200" dirty="0" smtClean="0"/>
              <a:t> the gifts </a:t>
            </a:r>
            <a:r>
              <a:rPr lang="en-US" sz="3200" dirty="0" err="1" smtClean="0"/>
              <a:t>spirituais</a:t>
            </a:r>
            <a:r>
              <a:rPr lang="en-US" sz="3200" dirty="0" smtClean="0"/>
              <a:t> </a:t>
            </a:r>
            <a:r>
              <a:rPr lang="en-US" sz="3200" dirty="0" err="1" smtClean="0"/>
              <a:t>principalmente</a:t>
            </a:r>
            <a:r>
              <a:rPr lang="en-US" sz="3200" dirty="0" smtClean="0"/>
              <a:t> the of </a:t>
            </a:r>
            <a:r>
              <a:rPr lang="en-US" sz="3200" dirty="0" err="1" smtClean="0"/>
              <a:t>profetizar</a:t>
            </a:r>
            <a:endParaRPr lang="en-US" sz="3200" dirty="0" smtClean="0"/>
          </a:p>
          <a:p>
            <a:pPr algn="just">
              <a:buNone/>
            </a:pPr>
            <a:r>
              <a:rPr lang="en-US" dirty="0" smtClean="0"/>
              <a:t>    2-because the that speak in lingua </a:t>
            </a:r>
            <a:r>
              <a:rPr lang="en-US" dirty="0" err="1" smtClean="0"/>
              <a:t>estranha</a:t>
            </a:r>
            <a:r>
              <a:rPr lang="en-US" dirty="0" smtClean="0"/>
              <a:t> no speak the mans </a:t>
            </a:r>
            <a:r>
              <a:rPr lang="en-US" dirty="0" err="1" smtClean="0"/>
              <a:t>senão</a:t>
            </a:r>
            <a:r>
              <a:rPr lang="en-US" dirty="0" smtClean="0"/>
              <a:t> the God; because </a:t>
            </a:r>
            <a:r>
              <a:rPr lang="en-US" dirty="0" err="1" smtClean="0"/>
              <a:t>ninguém</a:t>
            </a:r>
            <a:r>
              <a:rPr lang="en-US" dirty="0" smtClean="0"/>
              <a:t> the </a:t>
            </a:r>
            <a:r>
              <a:rPr lang="en-US" dirty="0" err="1" smtClean="0"/>
              <a:t>entende</a:t>
            </a:r>
            <a:r>
              <a:rPr lang="en-US" dirty="0" smtClean="0"/>
              <a:t>, and in spirit speak in </a:t>
            </a:r>
            <a:r>
              <a:rPr lang="en-US" dirty="0" err="1" smtClean="0"/>
              <a:t>mistérios</a:t>
            </a:r>
            <a:r>
              <a:rPr lang="en-US" dirty="0" smtClean="0"/>
              <a:t> </a:t>
            </a:r>
          </a:p>
          <a:p>
            <a:pPr algn="just">
              <a:buNone/>
            </a:pPr>
            <a:r>
              <a:rPr lang="en-US" sz="3200" dirty="0" smtClean="0"/>
              <a:t>    3- but that </a:t>
            </a:r>
            <a:r>
              <a:rPr lang="en-US" sz="3200" dirty="0" err="1" smtClean="0"/>
              <a:t>profetiza</a:t>
            </a:r>
            <a:r>
              <a:rPr lang="en-US" sz="3200" dirty="0" smtClean="0"/>
              <a:t> speak the mans to </a:t>
            </a:r>
            <a:r>
              <a:rPr lang="en-US" sz="3200" dirty="0" err="1" smtClean="0"/>
              <a:t>edificação</a:t>
            </a:r>
            <a:r>
              <a:rPr lang="en-US" sz="3200" dirty="0" smtClean="0"/>
              <a:t>, </a:t>
            </a:r>
            <a:r>
              <a:rPr lang="en-US" sz="3200" dirty="0" err="1" smtClean="0"/>
              <a:t>exortação</a:t>
            </a:r>
            <a:r>
              <a:rPr lang="en-US" sz="3200" dirty="0" smtClean="0"/>
              <a:t> and </a:t>
            </a:r>
            <a:r>
              <a:rPr lang="en-US" sz="3200" dirty="0" err="1" smtClean="0"/>
              <a:t>consolação</a:t>
            </a:r>
            <a:endParaRPr lang="en-US" sz="3200" dirty="0" smtClean="0"/>
          </a:p>
          <a:p>
            <a:pPr algn="just">
              <a:buNone/>
            </a:pPr>
            <a:r>
              <a:rPr lang="en-US" dirty="0" smtClean="0"/>
              <a:t>    4- the that speak lingua </a:t>
            </a:r>
            <a:r>
              <a:rPr lang="en-US" dirty="0" err="1" smtClean="0"/>
              <a:t>estranha</a:t>
            </a:r>
            <a:r>
              <a:rPr lang="en-US" dirty="0" smtClean="0"/>
              <a:t> </a:t>
            </a:r>
            <a:r>
              <a:rPr lang="en-US" dirty="0" err="1" smtClean="0"/>
              <a:t>edifica</a:t>
            </a:r>
            <a:r>
              <a:rPr lang="en-US" dirty="0" smtClean="0"/>
              <a:t> the </a:t>
            </a:r>
            <a:r>
              <a:rPr lang="en-US" dirty="0" err="1" smtClean="0"/>
              <a:t>si</a:t>
            </a:r>
            <a:r>
              <a:rPr lang="en-US" dirty="0" smtClean="0"/>
              <a:t> same; but the that </a:t>
            </a:r>
            <a:r>
              <a:rPr lang="en-US" dirty="0" err="1" smtClean="0"/>
              <a:t>profetiza</a:t>
            </a:r>
            <a:r>
              <a:rPr lang="en-US" dirty="0" smtClean="0"/>
              <a:t> </a:t>
            </a:r>
            <a:r>
              <a:rPr lang="en-US" dirty="0" err="1" smtClean="0"/>
              <a:t>edifica</a:t>
            </a:r>
            <a:r>
              <a:rPr lang="en-US" dirty="0" smtClean="0"/>
              <a:t> the church  same that you </a:t>
            </a:r>
            <a:r>
              <a:rPr lang="en-US" dirty="0" err="1" smtClean="0"/>
              <a:t>profetize</a:t>
            </a:r>
            <a:r>
              <a:rPr lang="en-US" dirty="0" smtClean="0"/>
              <a:t> se no </a:t>
            </a:r>
            <a:r>
              <a:rPr lang="en-US" dirty="0" err="1" smtClean="0"/>
              <a:t>tiver</a:t>
            </a:r>
            <a:r>
              <a:rPr lang="en-US" dirty="0" smtClean="0"/>
              <a:t> love nada disso </a:t>
            </a:r>
            <a:r>
              <a:rPr lang="en-US" dirty="0" err="1" smtClean="0"/>
              <a:t>aproveitaria</a:t>
            </a:r>
            <a:r>
              <a:rPr lang="en-US" dirty="0" smtClean="0"/>
              <a:t> </a:t>
            </a:r>
            <a:endParaRPr lang="en-US" sz="3200" dirty="0" smtClean="0"/>
          </a:p>
          <a:p>
            <a:pPr algn="just">
              <a:buNone/>
            </a:pPr>
            <a:endParaRPr lang="en-US" dirty="0" smtClean="0"/>
          </a:p>
          <a:p>
            <a:pPr algn="just">
              <a:buNone/>
            </a:pPr>
            <a:endParaRPr lang="en-US" sz="3200" dirty="0" smtClean="0"/>
          </a:p>
          <a:p>
            <a:pPr algn="just">
              <a:buNone/>
            </a:pPr>
            <a:endParaRPr lang="en-US" dirty="0" smtClean="0"/>
          </a:p>
          <a:p>
            <a:pPr algn="just">
              <a:buNone/>
            </a:pPr>
            <a:endParaRPr lang="en-US" sz="3200" dirty="0" smtClean="0"/>
          </a:p>
          <a:p>
            <a:pPr algn="just">
              <a:buNone/>
            </a:pPr>
            <a:endParaRPr lang="en-US" dirty="0" smtClean="0"/>
          </a:p>
        </p:txBody>
      </p:sp>
    </p:spTree>
  </p:cSld>
  <p:clrMapOvr>
    <a:masterClrMapping/>
  </p:clrMapOvr>
  <p:transition spd="slow">
    <p:wheel spokes="1"/>
  </p:transition>
</p:sld>
</file>

<file path=ppt/slides/slide4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idx="4294967295"/>
          </p:nvPr>
        </p:nvSpPr>
        <p:spPr>
          <a:xfrm>
            <a:off x="-228600" y="152400"/>
            <a:ext cx="9220200" cy="6705600"/>
          </a:xfrm>
        </p:spPr>
        <p:txBody>
          <a:bodyPr>
            <a:normAutofit/>
          </a:bodyPr>
          <a:lstStyle/>
          <a:p>
            <a:pPr algn="just">
              <a:buNone/>
            </a:pPr>
            <a:r>
              <a:rPr lang="en-US" sz="3200" dirty="0" smtClean="0"/>
              <a:t>                          </a:t>
            </a:r>
            <a:r>
              <a:rPr lang="en-US" sz="3200" b="1" dirty="0" smtClean="0"/>
              <a:t>THE LOVE IS SOFREDOR </a:t>
            </a:r>
          </a:p>
          <a:p>
            <a:pPr algn="just">
              <a:buNone/>
            </a:pPr>
            <a:r>
              <a:rPr lang="en-US" dirty="0" smtClean="0"/>
              <a:t>   was </a:t>
            </a:r>
            <a:r>
              <a:rPr lang="en-US" dirty="0" err="1" smtClean="0"/>
              <a:t>cuspido</a:t>
            </a:r>
            <a:r>
              <a:rPr lang="en-US" dirty="0" smtClean="0"/>
              <a:t> </a:t>
            </a:r>
            <a:r>
              <a:rPr lang="en-US" dirty="0" err="1" smtClean="0"/>
              <a:t>rejeitado</a:t>
            </a:r>
            <a:r>
              <a:rPr lang="en-US" dirty="0" smtClean="0"/>
              <a:t> </a:t>
            </a:r>
            <a:r>
              <a:rPr lang="en-US" dirty="0" err="1" smtClean="0"/>
              <a:t>caluniado</a:t>
            </a:r>
            <a:r>
              <a:rPr lang="en-US" dirty="0" smtClean="0"/>
              <a:t> </a:t>
            </a:r>
            <a:r>
              <a:rPr lang="en-US" dirty="0" err="1" smtClean="0"/>
              <a:t>sofreu</a:t>
            </a:r>
            <a:r>
              <a:rPr lang="en-US" dirty="0" smtClean="0"/>
              <a:t> </a:t>
            </a:r>
            <a:r>
              <a:rPr lang="en-US" dirty="0" err="1" smtClean="0"/>
              <a:t>naquela</a:t>
            </a:r>
            <a:r>
              <a:rPr lang="en-US" dirty="0" smtClean="0"/>
              <a:t> cross for </a:t>
            </a:r>
            <a:r>
              <a:rPr lang="en-US" dirty="0" err="1" smtClean="0"/>
              <a:t>mim</a:t>
            </a:r>
            <a:r>
              <a:rPr lang="en-US" dirty="0" smtClean="0"/>
              <a:t> and for you</a:t>
            </a:r>
          </a:p>
          <a:p>
            <a:pPr algn="just">
              <a:buNone/>
            </a:pPr>
            <a:r>
              <a:rPr lang="en-US" sz="3200" b="1" dirty="0" smtClean="0"/>
              <a:t>               No </a:t>
            </a:r>
            <a:r>
              <a:rPr lang="en-US" sz="3200" b="1" dirty="0" err="1" smtClean="0"/>
              <a:t>busca</a:t>
            </a:r>
            <a:r>
              <a:rPr lang="en-US" sz="3200" b="1" dirty="0" smtClean="0"/>
              <a:t> </a:t>
            </a:r>
            <a:r>
              <a:rPr lang="en-US" sz="3200" b="1" dirty="0" err="1" smtClean="0"/>
              <a:t>os</a:t>
            </a:r>
            <a:r>
              <a:rPr lang="en-US" sz="3200" b="1" dirty="0" smtClean="0"/>
              <a:t> </a:t>
            </a:r>
            <a:r>
              <a:rPr lang="en-US" sz="3200" b="1" dirty="0" err="1" smtClean="0"/>
              <a:t>seu</a:t>
            </a:r>
            <a:r>
              <a:rPr lang="en-US" sz="3200" b="1" dirty="0" smtClean="0"/>
              <a:t> </a:t>
            </a:r>
            <a:r>
              <a:rPr lang="en-US" sz="3200" b="1" dirty="0" err="1" smtClean="0"/>
              <a:t>proprios</a:t>
            </a:r>
            <a:r>
              <a:rPr lang="en-US" sz="3200" b="1" dirty="0" smtClean="0"/>
              <a:t> </a:t>
            </a:r>
            <a:r>
              <a:rPr lang="en-US" sz="3200" b="1" dirty="0" err="1" smtClean="0"/>
              <a:t>intereses</a:t>
            </a:r>
            <a:endParaRPr lang="en-US" sz="3200" b="1" dirty="0" smtClean="0"/>
          </a:p>
          <a:p>
            <a:pPr algn="just">
              <a:buNone/>
            </a:pPr>
            <a:r>
              <a:rPr lang="en-US" b="1" dirty="0" smtClean="0"/>
              <a:t>   </a:t>
            </a:r>
            <a:r>
              <a:rPr lang="en-US" dirty="0" smtClean="0"/>
              <a:t>he </a:t>
            </a:r>
            <a:r>
              <a:rPr lang="en-US" dirty="0" err="1" smtClean="0"/>
              <a:t>estava</a:t>
            </a:r>
            <a:r>
              <a:rPr lang="en-US" dirty="0" smtClean="0"/>
              <a:t> </a:t>
            </a:r>
            <a:r>
              <a:rPr lang="en-US" dirty="0" err="1" smtClean="0"/>
              <a:t>na</a:t>
            </a:r>
            <a:r>
              <a:rPr lang="en-US" dirty="0" smtClean="0"/>
              <a:t> </a:t>
            </a:r>
            <a:r>
              <a:rPr lang="en-US" dirty="0" err="1" smtClean="0"/>
              <a:t>gloria</a:t>
            </a:r>
            <a:r>
              <a:rPr lang="en-US" dirty="0" smtClean="0"/>
              <a:t> with the father Jesus speak father se </a:t>
            </a:r>
            <a:r>
              <a:rPr lang="en-US" dirty="0" err="1" smtClean="0"/>
              <a:t>possivel</a:t>
            </a:r>
            <a:r>
              <a:rPr lang="en-US" dirty="0" smtClean="0"/>
              <a:t> </a:t>
            </a:r>
            <a:r>
              <a:rPr lang="en-US" dirty="0" err="1" smtClean="0"/>
              <a:t>afasta</a:t>
            </a:r>
            <a:r>
              <a:rPr lang="en-US" dirty="0" smtClean="0"/>
              <a:t> of </a:t>
            </a:r>
            <a:r>
              <a:rPr lang="en-US" dirty="0" err="1" smtClean="0"/>
              <a:t>mim</a:t>
            </a:r>
            <a:r>
              <a:rPr lang="en-US" dirty="0" smtClean="0"/>
              <a:t> this </a:t>
            </a:r>
            <a:r>
              <a:rPr lang="en-US" dirty="0" err="1" smtClean="0"/>
              <a:t>cálice</a:t>
            </a:r>
            <a:r>
              <a:rPr lang="en-US" dirty="0" smtClean="0"/>
              <a:t> </a:t>
            </a:r>
            <a:r>
              <a:rPr lang="en-US" dirty="0" err="1" smtClean="0"/>
              <a:t>porém</a:t>
            </a:r>
            <a:r>
              <a:rPr lang="en-US" dirty="0" smtClean="0"/>
              <a:t> no </a:t>
            </a:r>
            <a:r>
              <a:rPr lang="en-US" dirty="0" err="1" smtClean="0"/>
              <a:t>seja</a:t>
            </a:r>
            <a:r>
              <a:rPr lang="en-US" dirty="0" smtClean="0"/>
              <a:t> the my </a:t>
            </a:r>
            <a:r>
              <a:rPr lang="en-US" dirty="0" err="1" smtClean="0"/>
              <a:t>vontade</a:t>
            </a:r>
            <a:r>
              <a:rPr lang="en-US" dirty="0" smtClean="0"/>
              <a:t> but the </a:t>
            </a:r>
            <a:r>
              <a:rPr lang="en-US" dirty="0" err="1" smtClean="0"/>
              <a:t>tua</a:t>
            </a:r>
            <a:r>
              <a:rPr lang="en-US" dirty="0" smtClean="0"/>
              <a:t> </a:t>
            </a:r>
            <a:r>
              <a:rPr lang="en-US" dirty="0" err="1" smtClean="0"/>
              <a:t>paulo</a:t>
            </a:r>
            <a:r>
              <a:rPr lang="en-US" dirty="0" smtClean="0"/>
              <a:t> </a:t>
            </a:r>
            <a:r>
              <a:rPr lang="en-US" dirty="0" err="1" smtClean="0"/>
              <a:t>tinha</a:t>
            </a:r>
            <a:r>
              <a:rPr lang="en-US" dirty="0" smtClean="0"/>
              <a:t> love the </a:t>
            </a:r>
            <a:r>
              <a:rPr lang="en-US" dirty="0" err="1" smtClean="0"/>
              <a:t>obra</a:t>
            </a:r>
            <a:r>
              <a:rPr lang="en-US" dirty="0" smtClean="0"/>
              <a:t> of God no live more I but </a:t>
            </a:r>
            <a:r>
              <a:rPr lang="en-US" dirty="0" err="1" smtClean="0"/>
              <a:t>cristo</a:t>
            </a:r>
            <a:r>
              <a:rPr lang="en-US" dirty="0" smtClean="0"/>
              <a:t> live in </a:t>
            </a:r>
            <a:r>
              <a:rPr lang="en-US" dirty="0" err="1" smtClean="0"/>
              <a:t>mim</a:t>
            </a:r>
            <a:endParaRPr lang="en-US" sz="3200" dirty="0" smtClean="0"/>
          </a:p>
          <a:p>
            <a:pPr algn="just">
              <a:buNone/>
            </a:pPr>
            <a:endParaRPr lang="pt-BR" sz="3200" dirty="0" smtClean="0"/>
          </a:p>
          <a:p>
            <a:pPr algn="just">
              <a:buNone/>
            </a:pPr>
            <a:r>
              <a:rPr lang="pt-BR" sz="3200" b="1" dirty="0" smtClean="0"/>
              <a:t> </a:t>
            </a:r>
            <a:endParaRPr lang="pt-BR" sz="3200" dirty="0" smtClean="0"/>
          </a:p>
          <a:p>
            <a:endParaRPr lang="pt-BR" dirty="0"/>
          </a:p>
        </p:txBody>
      </p:sp>
    </p:spTree>
  </p:cSld>
  <p:clrMapOvr>
    <a:masterClrMapping/>
  </p:clrMapOvr>
  <p:transition spd="slow">
    <p:wheel spokes="1"/>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4294967295"/>
          </p:nvPr>
        </p:nvSpPr>
        <p:spPr>
          <a:xfrm>
            <a:off x="0" y="228600"/>
            <a:ext cx="8991600" cy="6400800"/>
          </a:xfrm>
        </p:spPr>
        <p:txBody>
          <a:bodyPr/>
          <a:lstStyle/>
          <a:p>
            <a:pPr>
              <a:buNone/>
            </a:pPr>
            <a:r>
              <a:rPr lang="en-US" sz="3600" dirty="0" smtClean="0"/>
              <a:t>                 </a:t>
            </a:r>
            <a:r>
              <a:rPr lang="en-US" sz="3600" b="1" dirty="0" smtClean="0">
                <a:solidFill>
                  <a:schemeClr val="tx2"/>
                </a:solidFill>
              </a:rPr>
              <a:t>   24-FAÇA ALL WITH LOVE</a:t>
            </a:r>
          </a:p>
          <a:p>
            <a:pPr algn="just">
              <a:buNone/>
            </a:pPr>
            <a:r>
              <a:rPr lang="en-US" sz="3600" dirty="0" smtClean="0"/>
              <a:t>  When you for </a:t>
            </a:r>
            <a:r>
              <a:rPr lang="en-US" sz="3600" dirty="0" err="1" smtClean="0"/>
              <a:t>pregar</a:t>
            </a:r>
            <a:r>
              <a:rPr lang="en-US" sz="3600" dirty="0" smtClean="0"/>
              <a:t> </a:t>
            </a:r>
            <a:r>
              <a:rPr lang="en-US" sz="3600" dirty="0" err="1" smtClean="0"/>
              <a:t>pregue</a:t>
            </a:r>
            <a:r>
              <a:rPr lang="en-US" sz="3600" dirty="0" smtClean="0"/>
              <a:t> with love </a:t>
            </a:r>
            <a:r>
              <a:rPr lang="en-US" sz="3600" dirty="0" err="1" smtClean="0"/>
              <a:t>ensine</a:t>
            </a:r>
            <a:r>
              <a:rPr lang="en-US" sz="3600" dirty="0" smtClean="0"/>
              <a:t> with love </a:t>
            </a:r>
            <a:r>
              <a:rPr lang="en-US" sz="3600" dirty="0" err="1" smtClean="0"/>
              <a:t>louve</a:t>
            </a:r>
            <a:r>
              <a:rPr lang="en-US" sz="3600" dirty="0" smtClean="0"/>
              <a:t> with love </a:t>
            </a:r>
            <a:r>
              <a:rPr lang="en-US" sz="3600" dirty="0" err="1" smtClean="0"/>
              <a:t>cante</a:t>
            </a:r>
            <a:r>
              <a:rPr lang="en-US" sz="3600" dirty="0" smtClean="0"/>
              <a:t> with love, </a:t>
            </a:r>
            <a:r>
              <a:rPr lang="en-US" sz="3600" dirty="0" err="1" smtClean="0"/>
              <a:t>exorte</a:t>
            </a:r>
            <a:r>
              <a:rPr lang="en-US" sz="3600" dirty="0" smtClean="0"/>
              <a:t> with love, </a:t>
            </a:r>
            <a:r>
              <a:rPr lang="en-US" sz="3600" dirty="0" err="1" smtClean="0"/>
              <a:t>entregue</a:t>
            </a:r>
            <a:r>
              <a:rPr lang="en-US" sz="3600" dirty="0" smtClean="0"/>
              <a:t> the </a:t>
            </a:r>
            <a:r>
              <a:rPr lang="en-US" sz="3600" dirty="0" err="1" smtClean="0"/>
              <a:t>recado</a:t>
            </a:r>
            <a:r>
              <a:rPr lang="en-US" sz="3600" dirty="0" smtClean="0"/>
              <a:t> with love </a:t>
            </a:r>
            <a:endParaRPr lang="pt-BR" sz="3600" dirty="0" smtClean="0"/>
          </a:p>
          <a:p>
            <a:endParaRPr lang="pt-BR" dirty="0"/>
          </a:p>
        </p:txBody>
      </p:sp>
    </p:spTree>
  </p:cSld>
  <p:clrMapOvr>
    <a:masterClrMapping/>
  </p:clrMapOvr>
  <p:transition spd="slow">
    <p:wheel spokes="1"/>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274638"/>
            <a:ext cx="7467600" cy="944562"/>
          </a:xfrm>
        </p:spPr>
        <p:txBody>
          <a:bodyPr>
            <a:normAutofit fontScale="90000"/>
          </a:bodyPr>
          <a:lstStyle/>
          <a:p>
            <a:pPr lvl="0"/>
            <a:r>
              <a:rPr lang="pt-BR" dirty="0" smtClean="0"/>
              <a:t/>
            </a:r>
            <a:br>
              <a:rPr lang="pt-BR" dirty="0" smtClean="0"/>
            </a:br>
            <a:endParaRPr lang="pt-BR" dirty="0"/>
          </a:p>
        </p:txBody>
      </p:sp>
      <p:sp>
        <p:nvSpPr>
          <p:cNvPr id="3" name="Espaço Reservado para Conteúdo 2"/>
          <p:cNvSpPr>
            <a:spLocks noGrp="1"/>
          </p:cNvSpPr>
          <p:nvPr>
            <p:ph idx="4294967295"/>
          </p:nvPr>
        </p:nvSpPr>
        <p:spPr>
          <a:xfrm>
            <a:off x="0" y="304800"/>
            <a:ext cx="8763000" cy="6400800"/>
          </a:xfrm>
        </p:spPr>
        <p:txBody>
          <a:bodyPr>
            <a:normAutofit/>
          </a:bodyPr>
          <a:lstStyle/>
          <a:p>
            <a:pPr algn="just">
              <a:buNone/>
            </a:pPr>
            <a:r>
              <a:rPr lang="en-US" sz="3200" b="1" dirty="0" smtClean="0">
                <a:solidFill>
                  <a:schemeClr val="tx2"/>
                </a:solidFill>
              </a:rPr>
              <a:t>                            </a:t>
            </a:r>
            <a:r>
              <a:rPr lang="en-US" b="1" dirty="0" smtClean="0">
                <a:solidFill>
                  <a:schemeClr val="tx2"/>
                </a:solidFill>
              </a:rPr>
              <a:t>27</a:t>
            </a:r>
            <a:r>
              <a:rPr lang="en-US" sz="3200" b="1" dirty="0" smtClean="0">
                <a:solidFill>
                  <a:schemeClr val="tx2"/>
                </a:solidFill>
              </a:rPr>
              <a:t>-LOVE AND JUSTICE</a:t>
            </a:r>
          </a:p>
          <a:p>
            <a:pPr algn="just"/>
            <a:r>
              <a:rPr lang="en-US" sz="3200" dirty="0" smtClean="0"/>
              <a:t>No can forget  that God too is justice and the bible in</a:t>
            </a:r>
            <a:r>
              <a:rPr lang="en-US" sz="3200" b="1" dirty="0" smtClean="0"/>
              <a:t> hb12:6-  because the lord </a:t>
            </a:r>
            <a:r>
              <a:rPr lang="en-US" sz="3200" b="1" dirty="0" err="1" smtClean="0"/>
              <a:t>corrige</a:t>
            </a:r>
            <a:r>
              <a:rPr lang="en-US" sz="3200" b="1" dirty="0" smtClean="0"/>
              <a:t> the that love and </a:t>
            </a:r>
            <a:r>
              <a:rPr lang="en-US" sz="3200" b="1" dirty="0" err="1" smtClean="0"/>
              <a:t>açoita</a:t>
            </a:r>
            <a:r>
              <a:rPr lang="en-US" sz="3200" b="1" dirty="0" smtClean="0"/>
              <a:t> the </a:t>
            </a:r>
            <a:r>
              <a:rPr lang="en-US" sz="3200" b="1" dirty="0" err="1" smtClean="0"/>
              <a:t>qualquer</a:t>
            </a:r>
            <a:r>
              <a:rPr lang="en-US" sz="3200" b="1" dirty="0" smtClean="0"/>
              <a:t> that </a:t>
            </a:r>
            <a:r>
              <a:rPr lang="en-US" sz="3200" b="1" dirty="0" err="1" smtClean="0"/>
              <a:t>recebe</a:t>
            </a:r>
            <a:r>
              <a:rPr lang="en-US" sz="3200" b="1" dirty="0" smtClean="0"/>
              <a:t> for son</a:t>
            </a:r>
            <a:r>
              <a:rPr lang="en-US" sz="3200" dirty="0" smtClean="0"/>
              <a:t>  and</a:t>
            </a:r>
            <a:r>
              <a:rPr lang="en-US" sz="3200" b="1" dirty="0" smtClean="0"/>
              <a:t> </a:t>
            </a:r>
            <a:r>
              <a:rPr lang="en-US" sz="3200" dirty="0" smtClean="0"/>
              <a:t>for this</a:t>
            </a:r>
            <a:r>
              <a:rPr lang="pt-BR" sz="3200" dirty="0" smtClean="0"/>
              <a:t> </a:t>
            </a:r>
            <a:r>
              <a:rPr lang="en-US" sz="3200" dirty="0" smtClean="0"/>
              <a:t>Justice the bible said with </a:t>
            </a:r>
            <a:r>
              <a:rPr lang="en-US" sz="3200" dirty="0" err="1" smtClean="0"/>
              <a:t>escaparemos</a:t>
            </a:r>
            <a:r>
              <a:rPr lang="en-US" sz="3200" dirty="0" smtClean="0"/>
              <a:t> </a:t>
            </a:r>
            <a:r>
              <a:rPr lang="en-US" sz="3200" dirty="0" err="1" smtClean="0"/>
              <a:t>nós</a:t>
            </a:r>
            <a:r>
              <a:rPr lang="en-US" sz="3200" dirty="0" smtClean="0"/>
              <a:t> if </a:t>
            </a:r>
            <a:r>
              <a:rPr lang="en-US" sz="3200" dirty="0" err="1" smtClean="0"/>
              <a:t>negligenciarmos</a:t>
            </a:r>
            <a:r>
              <a:rPr lang="en-US" sz="3200" dirty="0" smtClean="0"/>
              <a:t> </a:t>
            </a:r>
            <a:r>
              <a:rPr lang="en-US" sz="3200" dirty="0" err="1" smtClean="0"/>
              <a:t>tão</a:t>
            </a:r>
            <a:r>
              <a:rPr lang="en-US" sz="3200" dirty="0" smtClean="0"/>
              <a:t> big salvation Hb12:6 when God </a:t>
            </a:r>
            <a:r>
              <a:rPr lang="en-US" sz="3200" dirty="0" err="1" smtClean="0"/>
              <a:t>te</a:t>
            </a:r>
            <a:r>
              <a:rPr lang="en-US" sz="3200" dirty="0" smtClean="0"/>
              <a:t> </a:t>
            </a:r>
            <a:r>
              <a:rPr lang="en-US" sz="3200" dirty="0" err="1" smtClean="0"/>
              <a:t>diciplina</a:t>
            </a:r>
            <a:r>
              <a:rPr lang="en-US" sz="3200" dirty="0" smtClean="0"/>
              <a:t> is because He </a:t>
            </a:r>
            <a:r>
              <a:rPr lang="en-US" sz="3200" dirty="0" err="1" smtClean="0"/>
              <a:t>te</a:t>
            </a:r>
            <a:r>
              <a:rPr lang="en-US" sz="3200" dirty="0" smtClean="0"/>
              <a:t> </a:t>
            </a:r>
            <a:r>
              <a:rPr lang="en-US" sz="3200" dirty="0" err="1" smtClean="0"/>
              <a:t>ama</a:t>
            </a:r>
            <a:r>
              <a:rPr lang="en-US" sz="3200" dirty="0" smtClean="0"/>
              <a:t> one </a:t>
            </a:r>
            <a:r>
              <a:rPr lang="en-US" sz="3200" dirty="0" err="1" smtClean="0"/>
              <a:t>meu</a:t>
            </a:r>
            <a:r>
              <a:rPr lang="en-US" sz="3200" dirty="0" smtClean="0"/>
              <a:t> </a:t>
            </a:r>
            <a:r>
              <a:rPr lang="en-US" sz="3200" dirty="0" err="1" smtClean="0"/>
              <a:t>chefe</a:t>
            </a:r>
            <a:r>
              <a:rPr lang="en-US" sz="3200" dirty="0" smtClean="0"/>
              <a:t> Said when </a:t>
            </a:r>
            <a:r>
              <a:rPr lang="en-US" sz="3200" dirty="0" err="1" smtClean="0"/>
              <a:t>i</a:t>
            </a:r>
            <a:r>
              <a:rPr lang="en-US" sz="3200" dirty="0" smtClean="0"/>
              <a:t> </a:t>
            </a:r>
            <a:r>
              <a:rPr lang="en-US" sz="3200" dirty="0" err="1" smtClean="0"/>
              <a:t>cobro</a:t>
            </a:r>
            <a:r>
              <a:rPr lang="en-US" sz="3200" dirty="0" smtClean="0"/>
              <a:t> is because </a:t>
            </a:r>
            <a:r>
              <a:rPr lang="en-US" sz="3200" dirty="0" err="1" smtClean="0"/>
              <a:t>i</a:t>
            </a:r>
            <a:r>
              <a:rPr lang="en-US" sz="3200" dirty="0" smtClean="0"/>
              <a:t> </a:t>
            </a:r>
            <a:r>
              <a:rPr lang="en-US" sz="3200" dirty="0" err="1" smtClean="0"/>
              <a:t>ainda</a:t>
            </a:r>
            <a:r>
              <a:rPr lang="en-US" sz="3200" dirty="0" smtClean="0"/>
              <a:t> </a:t>
            </a:r>
            <a:r>
              <a:rPr lang="en-US" sz="3200" dirty="0" err="1" smtClean="0"/>
              <a:t>estou</a:t>
            </a:r>
            <a:r>
              <a:rPr lang="en-US" sz="3200" dirty="0" smtClean="0"/>
              <a:t> </a:t>
            </a:r>
            <a:r>
              <a:rPr lang="en-US" sz="3200" dirty="0" err="1" smtClean="0"/>
              <a:t>interessado</a:t>
            </a:r>
            <a:r>
              <a:rPr lang="en-US" sz="3200" dirty="0" smtClean="0"/>
              <a:t> agora when you no for more </a:t>
            </a:r>
            <a:r>
              <a:rPr lang="en-US" sz="3200" dirty="0" err="1" smtClean="0"/>
              <a:t>cobrado</a:t>
            </a:r>
            <a:r>
              <a:rPr lang="en-US" sz="3200" dirty="0" smtClean="0"/>
              <a:t> se </a:t>
            </a:r>
            <a:r>
              <a:rPr lang="en-US" sz="3200" dirty="0" err="1" smtClean="0"/>
              <a:t>preocupe</a:t>
            </a:r>
            <a:r>
              <a:rPr lang="en-US" sz="3200" dirty="0" smtClean="0"/>
              <a:t> com </a:t>
            </a:r>
            <a:r>
              <a:rPr lang="en-US" sz="3200" dirty="0" err="1" smtClean="0"/>
              <a:t>isto</a:t>
            </a:r>
            <a:endParaRPr lang="pt-BR" sz="3200" dirty="0" smtClean="0"/>
          </a:p>
          <a:p>
            <a:pPr lvl="0"/>
            <a:endParaRPr lang="pt-BR" dirty="0" smtClean="0"/>
          </a:p>
          <a:p>
            <a:endParaRPr lang="pt-BR" dirty="0"/>
          </a:p>
        </p:txBody>
      </p:sp>
    </p:spTree>
  </p:cSld>
  <p:clrMapOvr>
    <a:masterClrMapping/>
  </p:clrMapOvr>
  <p:transition spd="slow">
    <p:wheel spokes="1"/>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467600" cy="868362"/>
          </a:xfrm>
        </p:spPr>
        <p:txBody>
          <a:bodyPr/>
          <a:lstStyle/>
          <a:p>
            <a:endParaRPr lang="pt-BR" dirty="0">
              <a:solidFill>
                <a:srgbClr val="002060"/>
              </a:solidFill>
              <a:latin typeface="Forte" pitchFamily="66" charset="0"/>
            </a:endParaRPr>
          </a:p>
        </p:txBody>
      </p:sp>
      <p:sp>
        <p:nvSpPr>
          <p:cNvPr id="3" name="Espaço Reservado para Conteúdo 2"/>
          <p:cNvSpPr>
            <a:spLocks noGrp="1"/>
          </p:cNvSpPr>
          <p:nvPr>
            <p:ph idx="1"/>
          </p:nvPr>
        </p:nvSpPr>
        <p:spPr>
          <a:xfrm>
            <a:off x="152400" y="1143000"/>
            <a:ext cx="8763000" cy="5486400"/>
          </a:xfrm>
        </p:spPr>
        <p:txBody>
          <a:bodyPr>
            <a:normAutofit/>
          </a:bodyPr>
          <a:lstStyle/>
          <a:p>
            <a:pPr algn="just"/>
            <a:r>
              <a:rPr lang="en-US" sz="4400" dirty="0" smtClean="0"/>
              <a:t>when God </a:t>
            </a:r>
            <a:r>
              <a:rPr lang="en-US" sz="4400" dirty="0" err="1" smtClean="0"/>
              <a:t>te</a:t>
            </a:r>
            <a:r>
              <a:rPr lang="en-US" sz="4400" dirty="0" smtClean="0"/>
              <a:t> </a:t>
            </a:r>
            <a:r>
              <a:rPr lang="en-US" sz="4400" dirty="0" err="1" smtClean="0"/>
              <a:t>diciplina</a:t>
            </a:r>
            <a:r>
              <a:rPr lang="en-US" sz="4400" dirty="0" smtClean="0"/>
              <a:t> is because He </a:t>
            </a:r>
            <a:r>
              <a:rPr lang="en-US" sz="4400" dirty="0" err="1" smtClean="0"/>
              <a:t>te</a:t>
            </a:r>
            <a:r>
              <a:rPr lang="en-US" sz="4400" dirty="0" smtClean="0"/>
              <a:t> </a:t>
            </a:r>
            <a:r>
              <a:rPr lang="en-US" sz="4400" dirty="0" err="1" smtClean="0"/>
              <a:t>ama</a:t>
            </a:r>
            <a:r>
              <a:rPr lang="en-US" sz="4400" dirty="0" smtClean="0"/>
              <a:t> one </a:t>
            </a:r>
            <a:r>
              <a:rPr lang="en-US" sz="4400" dirty="0" err="1" smtClean="0"/>
              <a:t>meu</a:t>
            </a:r>
            <a:r>
              <a:rPr lang="en-US" sz="4400" dirty="0" smtClean="0"/>
              <a:t> </a:t>
            </a:r>
            <a:r>
              <a:rPr lang="en-US" sz="4400" dirty="0" err="1" smtClean="0"/>
              <a:t>chefe</a:t>
            </a:r>
            <a:r>
              <a:rPr lang="en-US" sz="4400" dirty="0" smtClean="0"/>
              <a:t> Said when </a:t>
            </a:r>
            <a:r>
              <a:rPr lang="en-US" sz="4400" dirty="0" err="1" smtClean="0"/>
              <a:t>i</a:t>
            </a:r>
            <a:r>
              <a:rPr lang="en-US" sz="4400" dirty="0" smtClean="0"/>
              <a:t> </a:t>
            </a:r>
            <a:r>
              <a:rPr lang="en-US" sz="4400" dirty="0" err="1" smtClean="0"/>
              <a:t>cobro</a:t>
            </a:r>
            <a:r>
              <a:rPr lang="en-US" sz="4400" dirty="0" smtClean="0"/>
              <a:t> is because </a:t>
            </a:r>
            <a:r>
              <a:rPr lang="en-US" sz="4400" dirty="0" err="1" smtClean="0"/>
              <a:t>i</a:t>
            </a:r>
            <a:r>
              <a:rPr lang="en-US" sz="4400" dirty="0" smtClean="0"/>
              <a:t> </a:t>
            </a:r>
            <a:r>
              <a:rPr lang="en-US" sz="4400" dirty="0" err="1" smtClean="0"/>
              <a:t>ainda</a:t>
            </a:r>
            <a:r>
              <a:rPr lang="en-US" sz="4400" dirty="0" smtClean="0"/>
              <a:t> </a:t>
            </a:r>
            <a:r>
              <a:rPr lang="en-US" sz="4400" dirty="0" err="1" smtClean="0"/>
              <a:t>estou</a:t>
            </a:r>
            <a:r>
              <a:rPr lang="en-US" sz="4400" dirty="0" smtClean="0"/>
              <a:t> </a:t>
            </a:r>
            <a:r>
              <a:rPr lang="en-US" sz="4400" dirty="0" err="1" smtClean="0"/>
              <a:t>interessado</a:t>
            </a:r>
            <a:r>
              <a:rPr lang="en-US" sz="4400" dirty="0" smtClean="0"/>
              <a:t> agora when you no for more </a:t>
            </a:r>
            <a:r>
              <a:rPr lang="en-US" sz="4400" dirty="0" err="1" smtClean="0"/>
              <a:t>cobrado</a:t>
            </a:r>
            <a:r>
              <a:rPr lang="en-US" sz="4400" dirty="0" smtClean="0"/>
              <a:t> se </a:t>
            </a:r>
            <a:r>
              <a:rPr lang="en-US" sz="4400" dirty="0" err="1" smtClean="0"/>
              <a:t>preocupe</a:t>
            </a:r>
            <a:r>
              <a:rPr lang="en-US" sz="4400" dirty="0" smtClean="0"/>
              <a:t> com </a:t>
            </a:r>
            <a:r>
              <a:rPr lang="en-US" sz="4400" dirty="0" err="1" smtClean="0"/>
              <a:t>isto</a:t>
            </a:r>
            <a:endParaRPr lang="pt-BR" sz="4400" dirty="0"/>
          </a:p>
        </p:txBody>
      </p:sp>
    </p:spTree>
  </p:cSld>
  <p:clrMapOvr>
    <a:masterClrMapping/>
  </p:clrMapOvr>
  <p:transition spd="slow">
    <p:wheel spokes="1"/>
  </p:transition>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1644650" y="274638"/>
            <a:ext cx="7499350" cy="1143000"/>
          </a:xfrm>
        </p:spPr>
        <p:txBody>
          <a:bodyPr>
            <a:normAutofit fontScale="90000"/>
          </a:bodyPr>
          <a:lstStyle/>
          <a:p>
            <a:pPr lvl="0"/>
            <a:r>
              <a:rPr lang="pt-BR" dirty="0" smtClean="0">
                <a:latin typeface="Forte" pitchFamily="66" charset="0"/>
              </a:rPr>
              <a:t/>
            </a:r>
            <a:br>
              <a:rPr lang="pt-BR" dirty="0" smtClean="0">
                <a:latin typeface="Forte" pitchFamily="66" charset="0"/>
              </a:rPr>
            </a:br>
            <a:endParaRPr lang="pt-BR" dirty="0">
              <a:latin typeface="Forte" pitchFamily="66" charset="0"/>
            </a:endParaRPr>
          </a:p>
        </p:txBody>
      </p:sp>
      <p:sp>
        <p:nvSpPr>
          <p:cNvPr id="3" name="Espaço Reservado para Conteúdo 2"/>
          <p:cNvSpPr>
            <a:spLocks noGrp="1"/>
          </p:cNvSpPr>
          <p:nvPr>
            <p:ph idx="4294967295"/>
          </p:nvPr>
        </p:nvSpPr>
        <p:spPr>
          <a:xfrm>
            <a:off x="-381000" y="228600"/>
            <a:ext cx="9296400" cy="6019800"/>
          </a:xfrm>
        </p:spPr>
        <p:txBody>
          <a:bodyPr lIns="108000" tIns="0" bIns="72000" numCol="1">
            <a:normAutofit/>
          </a:bodyPr>
          <a:lstStyle/>
          <a:p>
            <a:pPr marL="514350" indent="-514350" algn="just">
              <a:buNone/>
            </a:pPr>
            <a:r>
              <a:rPr lang="en-US" sz="4000" b="1" dirty="0" smtClean="0"/>
              <a:t>                      </a:t>
            </a:r>
            <a:r>
              <a:rPr lang="en-US" sz="4000" b="1" dirty="0" smtClean="0"/>
              <a:t>    </a:t>
            </a:r>
            <a:r>
              <a:rPr lang="en-US" sz="4000" b="1" dirty="0" smtClean="0"/>
              <a:t>3-second</a:t>
            </a:r>
          </a:p>
          <a:p>
            <a:pPr marL="514350" indent="-514350" algn="just">
              <a:buNone/>
            </a:pPr>
            <a:r>
              <a:rPr lang="en-US" sz="3600" dirty="0" smtClean="0"/>
              <a:t>     And when I say that will speak of love I no will speak of love second the media </a:t>
            </a:r>
            <a:r>
              <a:rPr lang="en-US" dirty="0" smtClean="0"/>
              <a:t> I will used the book of love to speak of love </a:t>
            </a:r>
            <a:r>
              <a:rPr lang="en-US" dirty="0" err="1" smtClean="0"/>
              <a:t>i</a:t>
            </a:r>
            <a:r>
              <a:rPr lang="en-US" dirty="0" smtClean="0"/>
              <a:t> no will speak of love second the popular belief second the music secular  second the big poets  Second the </a:t>
            </a:r>
            <a:r>
              <a:rPr lang="en-US" dirty="0" err="1" smtClean="0"/>
              <a:t>propry</a:t>
            </a:r>
            <a:r>
              <a:rPr lang="en-US" dirty="0" smtClean="0"/>
              <a:t>  knowledge of man Second the wisdom this world  because the world interprets of a form but the bible said other </a:t>
            </a:r>
            <a:r>
              <a:rPr lang="en-US" dirty="0" smtClean="0">
                <a:solidFill>
                  <a:srgbClr val="0070C0"/>
                </a:solidFill>
              </a:rPr>
              <a:t>IS55:8… </a:t>
            </a:r>
            <a:r>
              <a:rPr lang="en-US" dirty="0" smtClean="0"/>
              <a:t>and now God search something  high to do a comparison</a:t>
            </a:r>
            <a:endParaRPr lang="pt-BR" dirty="0" smtClean="0"/>
          </a:p>
          <a:p>
            <a:pPr lvl="0" algn="just">
              <a:buNone/>
            </a:pPr>
            <a:endParaRPr lang="pt-BR" dirty="0" smtClean="0"/>
          </a:p>
          <a:p>
            <a:pPr algn="just"/>
            <a:endParaRPr lang="pt-BR" b="1" dirty="0"/>
          </a:p>
        </p:txBody>
      </p:sp>
    </p:spTree>
  </p:cSld>
  <p:clrMapOvr>
    <a:masterClrMapping/>
  </p:clrMapOvr>
  <p:transition spd="slow">
    <p:wheel spokes="1"/>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4800" y="274638"/>
            <a:ext cx="8534400" cy="1143000"/>
          </a:xfrm>
        </p:spPr>
        <p:txBody>
          <a:bodyPr>
            <a:normAutofit fontScale="90000"/>
          </a:bodyPr>
          <a:lstStyle/>
          <a:p>
            <a:pPr lvl="0"/>
            <a:r>
              <a:rPr lang="en-US" sz="4000" b="1" dirty="0" smtClean="0">
                <a:solidFill>
                  <a:srgbClr val="002060"/>
                </a:solidFill>
                <a:latin typeface="Forte" pitchFamily="66" charset="0"/>
              </a:rPr>
              <a:t>30- LOVE OF WORLD</a:t>
            </a:r>
            <a:r>
              <a:rPr lang="pt-BR" dirty="0" smtClean="0"/>
              <a:t/>
            </a:r>
            <a:br>
              <a:rPr lang="pt-BR" dirty="0" smtClean="0"/>
            </a:br>
            <a:endParaRPr lang="pt-BR" dirty="0"/>
          </a:p>
        </p:txBody>
      </p:sp>
      <p:sp>
        <p:nvSpPr>
          <p:cNvPr id="3" name="Espaço Reservado para Conteúdo 2"/>
          <p:cNvSpPr>
            <a:spLocks noGrp="1"/>
          </p:cNvSpPr>
          <p:nvPr>
            <p:ph idx="1"/>
          </p:nvPr>
        </p:nvSpPr>
        <p:spPr>
          <a:xfrm>
            <a:off x="228600" y="1524000"/>
            <a:ext cx="8610600" cy="5105400"/>
          </a:xfrm>
        </p:spPr>
        <p:txBody>
          <a:bodyPr/>
          <a:lstStyle/>
          <a:p>
            <a:r>
              <a:rPr lang="pt-BR" sz="3600" b="1" dirty="0" smtClean="0"/>
              <a:t>1jo 2:15-16</a:t>
            </a:r>
            <a:r>
              <a:rPr lang="pt-BR" sz="3600" dirty="0" smtClean="0"/>
              <a:t> ele dá </a:t>
            </a:r>
            <a:r>
              <a:rPr lang="pt-BR" sz="3600" dirty="0" err="1" smtClean="0"/>
              <a:t>one</a:t>
            </a:r>
            <a:r>
              <a:rPr lang="pt-BR" sz="3600" dirty="0" smtClean="0"/>
              <a:t> conselho </a:t>
            </a:r>
            <a:r>
              <a:rPr lang="pt-BR" sz="3600" dirty="0" err="1" smtClean="0"/>
              <a:t>and</a:t>
            </a:r>
            <a:r>
              <a:rPr lang="pt-BR" sz="3600" dirty="0" smtClean="0"/>
              <a:t> depois mostra </a:t>
            </a:r>
            <a:r>
              <a:rPr lang="pt-BR" sz="3600" dirty="0" err="1" smtClean="0"/>
              <a:t>the</a:t>
            </a:r>
            <a:r>
              <a:rPr lang="pt-BR" sz="3600" dirty="0" smtClean="0"/>
              <a:t> </a:t>
            </a:r>
            <a:r>
              <a:rPr lang="pt-BR" sz="3600" dirty="0" err="1" smtClean="0"/>
              <a:t>conseqüência</a:t>
            </a:r>
            <a:r>
              <a:rPr lang="pt-BR" sz="3600" dirty="0" smtClean="0"/>
              <a:t> no carnaval três jovens disseram </a:t>
            </a:r>
            <a:r>
              <a:rPr lang="pt-BR" sz="3600" dirty="0" err="1" smtClean="0"/>
              <a:t>until</a:t>
            </a:r>
            <a:r>
              <a:rPr lang="pt-BR" sz="3600" dirty="0" smtClean="0"/>
              <a:t> </a:t>
            </a:r>
            <a:r>
              <a:rPr lang="pt-BR" sz="3600" dirty="0" err="1" smtClean="0"/>
              <a:t>on</a:t>
            </a:r>
            <a:endParaRPr lang="pt-BR" sz="3600" dirty="0" smtClean="0"/>
          </a:p>
          <a:p>
            <a:r>
              <a:rPr lang="pt-BR" sz="3600" dirty="0" smtClean="0"/>
              <a:t> </a:t>
            </a:r>
          </a:p>
          <a:p>
            <a:endParaRPr lang="pt-BR" dirty="0"/>
          </a:p>
        </p:txBody>
      </p:sp>
    </p:spTree>
  </p:cSld>
  <p:clrMapOvr>
    <a:masterClrMapping/>
  </p:clrMapOvr>
  <p:transition spd="slow">
    <p:wheel spokes="1"/>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762000" y="228600"/>
            <a:ext cx="8610600" cy="868362"/>
          </a:xfrm>
        </p:spPr>
        <p:txBody>
          <a:bodyPr>
            <a:normAutofit fontScale="90000"/>
          </a:bodyPr>
          <a:lstStyle/>
          <a:p>
            <a:pPr lvl="0"/>
            <a:r>
              <a:rPr lang="pt-BR" dirty="0" smtClean="0"/>
              <a:t/>
            </a:r>
            <a:br>
              <a:rPr lang="pt-BR" dirty="0" smtClean="0"/>
            </a:br>
            <a:endParaRPr lang="pt-BR" dirty="0"/>
          </a:p>
        </p:txBody>
      </p:sp>
      <p:sp>
        <p:nvSpPr>
          <p:cNvPr id="3" name="Espaço Reservado para Conteúdo 2"/>
          <p:cNvSpPr>
            <a:spLocks noGrp="1"/>
          </p:cNvSpPr>
          <p:nvPr>
            <p:ph idx="4294967295"/>
          </p:nvPr>
        </p:nvSpPr>
        <p:spPr>
          <a:xfrm>
            <a:off x="228600" y="228600"/>
            <a:ext cx="8458200" cy="6400800"/>
          </a:xfrm>
        </p:spPr>
        <p:txBody>
          <a:bodyPr>
            <a:normAutofit/>
          </a:bodyPr>
          <a:lstStyle/>
          <a:p>
            <a:pPr algn="just">
              <a:buNone/>
            </a:pPr>
            <a:r>
              <a:rPr lang="pt-BR" sz="3600" b="1" dirty="0" smtClean="0"/>
              <a:t>                </a:t>
            </a:r>
            <a:r>
              <a:rPr lang="pt-BR" sz="3600" b="1" dirty="0" smtClean="0">
                <a:solidFill>
                  <a:schemeClr val="tx2"/>
                </a:solidFill>
              </a:rPr>
              <a:t>32-PERMANECER IN LOVE</a:t>
            </a:r>
          </a:p>
          <a:p>
            <a:pPr algn="just">
              <a:buNone/>
            </a:pPr>
            <a:r>
              <a:rPr lang="pt-BR" sz="3600" b="1" dirty="0" smtClean="0"/>
              <a:t>Jd1:21  </a:t>
            </a:r>
            <a:r>
              <a:rPr lang="pt-BR" sz="3600" dirty="0" err="1" smtClean="0">
                <a:latin typeface="Arial" pitchFamily="34" charset="0"/>
                <a:cs typeface="Arial" pitchFamily="34" charset="0"/>
              </a:rPr>
              <a:t>because</a:t>
            </a:r>
            <a:r>
              <a:rPr lang="pt-BR" sz="3600" dirty="0" smtClean="0">
                <a:latin typeface="Arial" pitchFamily="34" charset="0"/>
                <a:cs typeface="Arial" pitchFamily="34" charset="0"/>
              </a:rPr>
              <a:t> ás vezes alguém começa in </a:t>
            </a:r>
            <a:r>
              <a:rPr lang="pt-BR" sz="3600" dirty="0" err="1" smtClean="0">
                <a:latin typeface="Arial" pitchFamily="34" charset="0"/>
                <a:cs typeface="Arial" pitchFamily="34" charset="0"/>
              </a:rPr>
              <a:t>spirit</a:t>
            </a:r>
            <a:r>
              <a:rPr lang="pt-BR" sz="3600" dirty="0" smtClean="0">
                <a:latin typeface="Arial" pitchFamily="34" charset="0"/>
                <a:cs typeface="Arial" pitchFamily="34" charset="0"/>
              </a:rPr>
              <a:t> </a:t>
            </a:r>
            <a:r>
              <a:rPr lang="pt-BR" sz="3600" dirty="0" err="1" smtClean="0">
                <a:latin typeface="Arial" pitchFamily="34" charset="0"/>
                <a:cs typeface="Arial" pitchFamily="34" charset="0"/>
              </a:rPr>
              <a:t>and</a:t>
            </a:r>
            <a:r>
              <a:rPr lang="pt-BR" sz="3600" dirty="0" smtClean="0">
                <a:latin typeface="Arial" pitchFamily="34" charset="0"/>
                <a:cs typeface="Arial" pitchFamily="34" charset="0"/>
              </a:rPr>
              <a:t> termina na carne no adianta </a:t>
            </a:r>
            <a:r>
              <a:rPr lang="pt-BR" sz="3600" dirty="0" err="1" smtClean="0">
                <a:latin typeface="Arial" pitchFamily="34" charset="0"/>
                <a:cs typeface="Arial" pitchFamily="34" charset="0"/>
              </a:rPr>
              <a:t>love</a:t>
            </a:r>
            <a:r>
              <a:rPr lang="pt-BR" sz="3600" dirty="0" smtClean="0">
                <a:latin typeface="Arial" pitchFamily="34" charset="0"/>
                <a:cs typeface="Arial" pitchFamily="34" charset="0"/>
              </a:rPr>
              <a:t> </a:t>
            </a:r>
            <a:r>
              <a:rPr lang="pt-BR" sz="3600" dirty="0" err="1" smtClean="0">
                <a:latin typeface="Arial" pitchFamily="34" charset="0"/>
                <a:cs typeface="Arial" pitchFamily="34" charset="0"/>
              </a:rPr>
              <a:t>today</a:t>
            </a:r>
            <a:r>
              <a:rPr lang="pt-BR" sz="3600" dirty="0" smtClean="0">
                <a:latin typeface="Arial" pitchFamily="34" charset="0"/>
                <a:cs typeface="Arial" pitchFamily="34" charset="0"/>
              </a:rPr>
              <a:t> </a:t>
            </a:r>
            <a:r>
              <a:rPr lang="pt-BR" sz="3600" dirty="0" err="1" smtClean="0">
                <a:latin typeface="Arial" pitchFamily="34" charset="0"/>
                <a:cs typeface="Arial" pitchFamily="34" charset="0"/>
              </a:rPr>
              <a:t>and</a:t>
            </a:r>
            <a:r>
              <a:rPr lang="pt-BR" sz="3600" dirty="0" smtClean="0">
                <a:latin typeface="Arial" pitchFamily="34" charset="0"/>
                <a:cs typeface="Arial" pitchFamily="34" charset="0"/>
              </a:rPr>
              <a:t> amanhã no</a:t>
            </a:r>
          </a:p>
          <a:p>
            <a:pPr algn="just">
              <a:buNone/>
            </a:pPr>
            <a:r>
              <a:rPr lang="pt-BR" sz="3600" dirty="0" smtClean="0">
                <a:latin typeface="Arial" pitchFamily="34" charset="0"/>
                <a:cs typeface="Arial" pitchFamily="34" charset="0"/>
              </a:rPr>
              <a:t>For </a:t>
            </a:r>
            <a:r>
              <a:rPr lang="pt-BR" sz="3600" dirty="0" err="1" smtClean="0">
                <a:latin typeface="Arial" pitchFamily="34" charset="0"/>
                <a:cs typeface="Arial" pitchFamily="34" charset="0"/>
              </a:rPr>
              <a:t>this</a:t>
            </a:r>
            <a:r>
              <a:rPr lang="pt-BR" sz="3600" dirty="0" smtClean="0"/>
              <a:t> 1cor13:4 </a:t>
            </a:r>
            <a:r>
              <a:rPr lang="pt-BR" sz="3600" dirty="0" err="1" smtClean="0"/>
              <a:t>the</a:t>
            </a:r>
            <a:r>
              <a:rPr lang="pt-BR" sz="3600" dirty="0" smtClean="0"/>
              <a:t> </a:t>
            </a:r>
            <a:r>
              <a:rPr lang="pt-BR" sz="3600" dirty="0" err="1" smtClean="0"/>
              <a:t>love</a:t>
            </a:r>
            <a:r>
              <a:rPr lang="pt-BR" sz="3600" dirty="0" smtClean="0"/>
              <a:t> is sofredor</a:t>
            </a:r>
          </a:p>
          <a:p>
            <a:pPr algn="just">
              <a:buNone/>
            </a:pPr>
            <a:r>
              <a:rPr lang="pt-BR" sz="3600" dirty="0" smtClean="0"/>
              <a:t> is </a:t>
            </a:r>
            <a:r>
              <a:rPr lang="pt-BR" sz="3600" dirty="0" err="1" smtClean="0"/>
              <a:t>with</a:t>
            </a:r>
            <a:r>
              <a:rPr lang="pt-BR" sz="3600" dirty="0" smtClean="0"/>
              <a:t> </a:t>
            </a:r>
            <a:r>
              <a:rPr lang="pt-BR" sz="3600" dirty="0" err="1" smtClean="0"/>
              <a:t>the</a:t>
            </a:r>
            <a:r>
              <a:rPr lang="pt-BR" sz="3600" dirty="0" smtClean="0"/>
              <a:t> </a:t>
            </a:r>
            <a:r>
              <a:rPr lang="pt-BR" sz="3600" dirty="0" err="1" smtClean="0"/>
              <a:t>new</a:t>
            </a:r>
            <a:r>
              <a:rPr lang="pt-BR" sz="3600" dirty="0" smtClean="0"/>
              <a:t> convertido in </a:t>
            </a:r>
            <a:r>
              <a:rPr lang="pt-BR" sz="3600" dirty="0" err="1" smtClean="0"/>
              <a:t>first</a:t>
            </a:r>
            <a:r>
              <a:rPr lang="pt-BR" sz="3600" dirty="0" smtClean="0"/>
              <a:t> </a:t>
            </a:r>
            <a:r>
              <a:rPr lang="pt-BR" sz="3600" dirty="0" err="1" smtClean="0"/>
              <a:t>love</a:t>
            </a:r>
            <a:r>
              <a:rPr lang="pt-BR" sz="3600" dirty="0" smtClean="0"/>
              <a:t> </a:t>
            </a:r>
          </a:p>
          <a:p>
            <a:pPr algn="just">
              <a:buNone/>
            </a:pPr>
            <a:endParaRPr lang="pt-BR" sz="3600" dirty="0" smtClean="0"/>
          </a:p>
          <a:p>
            <a:endParaRPr lang="pt-BR" dirty="0"/>
          </a:p>
        </p:txBody>
      </p:sp>
    </p:spTree>
  </p:cSld>
  <p:clrMapOvr>
    <a:masterClrMapping/>
  </p:clrMapOvr>
  <p:transition spd="slow">
    <p:wheel spokes="1"/>
  </p:transition>
</p:sld>
</file>

<file path=ppt/slides/slide52.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Espaço Reservado para Conteúdo 2"/>
          <p:cNvSpPr>
            <a:spLocks noGrp="1"/>
          </p:cNvSpPr>
          <p:nvPr>
            <p:ph sz="quarter" idx="4294967295"/>
          </p:nvPr>
        </p:nvSpPr>
        <p:spPr>
          <a:xfrm>
            <a:off x="0" y="228600"/>
            <a:ext cx="8915400" cy="6245225"/>
          </a:xfrm>
        </p:spPr>
        <p:txBody>
          <a:bodyPr>
            <a:normAutofit fontScale="85000" lnSpcReduction="20000"/>
          </a:bodyPr>
          <a:lstStyle/>
          <a:p>
            <a:pPr>
              <a:buNone/>
            </a:pPr>
            <a:r>
              <a:rPr lang="pt-BR" dirty="0" smtClean="0"/>
              <a:t>                                           </a:t>
            </a:r>
            <a:r>
              <a:rPr lang="pt-BR" sz="3800" b="1" dirty="0" smtClean="0">
                <a:solidFill>
                  <a:schemeClr val="tx2"/>
                </a:solidFill>
              </a:rPr>
              <a:t>33-DÚVIDA</a:t>
            </a:r>
            <a:endParaRPr lang="pt-BR" b="1" dirty="0" smtClean="0">
              <a:solidFill>
                <a:schemeClr val="tx2"/>
              </a:solidFill>
            </a:endParaRPr>
          </a:p>
          <a:p>
            <a:pPr algn="just">
              <a:buNone/>
            </a:pPr>
            <a:r>
              <a:rPr lang="pt-BR" dirty="0" smtClean="0"/>
              <a:t>    </a:t>
            </a:r>
            <a:r>
              <a:rPr lang="pt-BR" dirty="0" err="1" smtClean="0"/>
              <a:t>When</a:t>
            </a:r>
            <a:r>
              <a:rPr lang="pt-BR" dirty="0" smtClean="0"/>
              <a:t> duvidamos </a:t>
            </a:r>
            <a:r>
              <a:rPr lang="pt-BR" dirty="0" err="1" smtClean="0"/>
              <a:t>of</a:t>
            </a:r>
            <a:r>
              <a:rPr lang="pt-BR" dirty="0" smtClean="0"/>
              <a:t> </a:t>
            </a:r>
            <a:r>
              <a:rPr lang="pt-BR" dirty="0" err="1" smtClean="0"/>
              <a:t>love</a:t>
            </a:r>
            <a:r>
              <a:rPr lang="pt-BR" dirty="0" smtClean="0"/>
              <a:t> </a:t>
            </a:r>
            <a:r>
              <a:rPr lang="pt-BR" dirty="0" err="1" smtClean="0"/>
              <a:t>of</a:t>
            </a:r>
            <a:r>
              <a:rPr lang="pt-BR" dirty="0" smtClean="0"/>
              <a:t> </a:t>
            </a:r>
            <a:r>
              <a:rPr lang="pt-BR" dirty="0" err="1" smtClean="0"/>
              <a:t>God</a:t>
            </a:r>
            <a:r>
              <a:rPr lang="pt-BR" dirty="0" smtClean="0"/>
              <a:t> is na dor ninguém duvida </a:t>
            </a:r>
            <a:r>
              <a:rPr lang="pt-BR" dirty="0" err="1" smtClean="0"/>
              <a:t>of</a:t>
            </a:r>
            <a:r>
              <a:rPr lang="pt-BR" dirty="0" smtClean="0"/>
              <a:t> </a:t>
            </a:r>
            <a:r>
              <a:rPr lang="pt-BR" dirty="0" err="1" smtClean="0"/>
              <a:t>love</a:t>
            </a:r>
            <a:r>
              <a:rPr lang="pt-BR" dirty="0" smtClean="0"/>
              <a:t> </a:t>
            </a:r>
            <a:r>
              <a:rPr lang="pt-BR" dirty="0" err="1" smtClean="0"/>
              <a:t>of</a:t>
            </a:r>
            <a:r>
              <a:rPr lang="pt-BR" dirty="0" smtClean="0"/>
              <a:t> </a:t>
            </a:r>
            <a:r>
              <a:rPr lang="pt-BR" dirty="0" err="1" smtClean="0"/>
              <a:t>God</a:t>
            </a:r>
            <a:r>
              <a:rPr lang="pt-BR" dirty="0" smtClean="0"/>
              <a:t> na alegria ninguém duvida </a:t>
            </a:r>
            <a:r>
              <a:rPr lang="pt-BR" dirty="0" err="1" smtClean="0"/>
              <a:t>of</a:t>
            </a:r>
            <a:r>
              <a:rPr lang="pt-BR" dirty="0" smtClean="0"/>
              <a:t> </a:t>
            </a:r>
            <a:r>
              <a:rPr lang="pt-BR" dirty="0" err="1" smtClean="0"/>
              <a:t>love</a:t>
            </a:r>
            <a:r>
              <a:rPr lang="pt-BR" dirty="0" smtClean="0"/>
              <a:t> </a:t>
            </a:r>
            <a:r>
              <a:rPr lang="pt-BR" dirty="0" err="1" smtClean="0"/>
              <a:t>of</a:t>
            </a:r>
            <a:r>
              <a:rPr lang="pt-BR" dirty="0" smtClean="0"/>
              <a:t> </a:t>
            </a:r>
            <a:r>
              <a:rPr lang="pt-BR" dirty="0" err="1" smtClean="0"/>
              <a:t>God</a:t>
            </a:r>
            <a:r>
              <a:rPr lang="pt-BR" dirty="0" smtClean="0"/>
              <a:t> in prosperidade </a:t>
            </a:r>
            <a:r>
              <a:rPr lang="pt-BR" dirty="0" err="1" smtClean="0"/>
              <a:t>many</a:t>
            </a:r>
            <a:r>
              <a:rPr lang="pt-BR" dirty="0" smtClean="0"/>
              <a:t> </a:t>
            </a:r>
            <a:r>
              <a:rPr lang="pt-BR" dirty="0" err="1" smtClean="0"/>
              <a:t>people</a:t>
            </a:r>
            <a:r>
              <a:rPr lang="pt-BR" dirty="0" smtClean="0"/>
              <a:t> duvidam </a:t>
            </a:r>
            <a:r>
              <a:rPr lang="pt-BR" dirty="0" err="1" smtClean="0"/>
              <a:t>of</a:t>
            </a:r>
            <a:r>
              <a:rPr lang="pt-BR" dirty="0" smtClean="0"/>
              <a:t> </a:t>
            </a:r>
            <a:r>
              <a:rPr lang="pt-BR" dirty="0" err="1" smtClean="0"/>
              <a:t>love</a:t>
            </a:r>
            <a:r>
              <a:rPr lang="pt-BR" dirty="0" smtClean="0"/>
              <a:t> </a:t>
            </a:r>
            <a:r>
              <a:rPr lang="pt-BR" dirty="0" err="1" smtClean="0"/>
              <a:t>of</a:t>
            </a:r>
            <a:r>
              <a:rPr lang="pt-BR" dirty="0" smtClean="0"/>
              <a:t> </a:t>
            </a:r>
            <a:r>
              <a:rPr lang="pt-BR" dirty="0" err="1" smtClean="0"/>
              <a:t>God</a:t>
            </a:r>
            <a:r>
              <a:rPr lang="pt-BR" dirty="0" smtClean="0"/>
              <a:t> in dor nas tempestades ei </a:t>
            </a:r>
            <a:r>
              <a:rPr lang="pt-BR" dirty="0" err="1" smtClean="0"/>
              <a:t>the</a:t>
            </a:r>
            <a:r>
              <a:rPr lang="pt-BR" dirty="0" smtClean="0"/>
              <a:t> deserto is a escola </a:t>
            </a:r>
            <a:r>
              <a:rPr lang="pt-BR" dirty="0" err="1" smtClean="0"/>
              <a:t>of</a:t>
            </a:r>
            <a:r>
              <a:rPr lang="pt-BR" dirty="0" smtClean="0"/>
              <a:t> crente </a:t>
            </a:r>
            <a:r>
              <a:rPr lang="pt-BR" dirty="0" err="1" smtClean="0"/>
              <a:t>the</a:t>
            </a:r>
            <a:r>
              <a:rPr lang="pt-BR" dirty="0" smtClean="0"/>
              <a:t> agora eu vou entrar </a:t>
            </a:r>
            <a:r>
              <a:rPr lang="pt-BR" dirty="0" err="1" smtClean="0"/>
              <a:t>one</a:t>
            </a:r>
            <a:r>
              <a:rPr lang="pt-BR" dirty="0" smtClean="0"/>
              <a:t> pouco na </a:t>
            </a:r>
            <a:r>
              <a:rPr lang="pt-BR" dirty="0" err="1" smtClean="0"/>
              <a:t>mensage</a:t>
            </a:r>
            <a:r>
              <a:rPr lang="pt-BR" dirty="0" smtClean="0"/>
              <a:t> </a:t>
            </a:r>
            <a:r>
              <a:rPr lang="pt-BR" dirty="0" err="1" smtClean="0"/>
              <a:t>that</a:t>
            </a:r>
            <a:r>
              <a:rPr lang="pt-BR" dirty="0" smtClean="0"/>
              <a:t> age to mim </a:t>
            </a:r>
            <a:r>
              <a:rPr lang="pt-BR" dirty="0" err="1" smtClean="0"/>
              <a:t>preach</a:t>
            </a:r>
            <a:r>
              <a:rPr lang="pt-BR" dirty="0" smtClean="0"/>
              <a:t> </a:t>
            </a:r>
            <a:r>
              <a:rPr lang="pt-BR" dirty="0" err="1" smtClean="0"/>
              <a:t>this</a:t>
            </a:r>
            <a:r>
              <a:rPr lang="pt-BR" dirty="0" smtClean="0"/>
              <a:t> </a:t>
            </a:r>
            <a:r>
              <a:rPr lang="pt-BR" dirty="0" err="1" smtClean="0"/>
              <a:t>night</a:t>
            </a:r>
            <a:r>
              <a:rPr lang="pt-BR" dirty="0" smtClean="0"/>
              <a:t> </a:t>
            </a:r>
            <a:r>
              <a:rPr lang="pt-BR" dirty="0" err="1" smtClean="0"/>
              <a:t>the</a:t>
            </a:r>
            <a:r>
              <a:rPr lang="pt-BR" dirty="0" smtClean="0"/>
              <a:t> povo passou 70 </a:t>
            </a:r>
            <a:r>
              <a:rPr lang="pt-BR" dirty="0" err="1" smtClean="0"/>
              <a:t>year</a:t>
            </a:r>
            <a:r>
              <a:rPr lang="pt-BR" dirty="0" smtClean="0"/>
              <a:t> no cativeiro </a:t>
            </a:r>
            <a:r>
              <a:rPr lang="pt-BR" dirty="0" err="1" smtClean="0"/>
              <a:t>all</a:t>
            </a:r>
            <a:r>
              <a:rPr lang="pt-BR" dirty="0" smtClean="0"/>
              <a:t> </a:t>
            </a:r>
            <a:r>
              <a:rPr lang="pt-BR" dirty="0" err="1" smtClean="0"/>
              <a:t>this</a:t>
            </a:r>
            <a:r>
              <a:rPr lang="pt-BR" dirty="0" smtClean="0"/>
              <a:t> time serviu to curar </a:t>
            </a:r>
            <a:r>
              <a:rPr lang="pt-BR" dirty="0" err="1" smtClean="0"/>
              <a:t>the</a:t>
            </a:r>
            <a:r>
              <a:rPr lang="pt-BR" dirty="0" smtClean="0"/>
              <a:t> povo </a:t>
            </a:r>
            <a:r>
              <a:rPr lang="pt-BR" dirty="0" err="1" smtClean="0"/>
              <a:t>of</a:t>
            </a:r>
            <a:r>
              <a:rPr lang="pt-BR" dirty="0" smtClean="0"/>
              <a:t> </a:t>
            </a:r>
            <a:r>
              <a:rPr lang="pt-BR" dirty="0" err="1" smtClean="0"/>
              <a:t>God</a:t>
            </a:r>
            <a:r>
              <a:rPr lang="pt-BR" dirty="0" smtClean="0"/>
              <a:t> </a:t>
            </a:r>
            <a:r>
              <a:rPr lang="pt-BR" dirty="0" err="1" smtClean="0"/>
              <a:t>of</a:t>
            </a:r>
            <a:r>
              <a:rPr lang="pt-BR" dirty="0" smtClean="0"/>
              <a:t> idolatria desde aquela época até </a:t>
            </a:r>
            <a:r>
              <a:rPr lang="pt-BR" dirty="0" err="1" smtClean="0"/>
              <a:t>the</a:t>
            </a:r>
            <a:r>
              <a:rPr lang="pt-BR" dirty="0" smtClean="0"/>
              <a:t> </a:t>
            </a:r>
            <a:r>
              <a:rPr lang="pt-BR" dirty="0" err="1" smtClean="0"/>
              <a:t>days</a:t>
            </a:r>
            <a:r>
              <a:rPr lang="pt-BR" dirty="0" smtClean="0"/>
              <a:t> </a:t>
            </a:r>
            <a:r>
              <a:rPr lang="pt-BR" dirty="0" err="1" smtClean="0"/>
              <a:t>of</a:t>
            </a:r>
            <a:r>
              <a:rPr lang="pt-BR" dirty="0" smtClean="0"/>
              <a:t> </a:t>
            </a:r>
            <a:r>
              <a:rPr lang="pt-BR" dirty="0" err="1" smtClean="0"/>
              <a:t>today</a:t>
            </a:r>
            <a:r>
              <a:rPr lang="pt-BR" dirty="0" smtClean="0"/>
              <a:t> </a:t>
            </a:r>
            <a:r>
              <a:rPr lang="pt-BR" dirty="0" err="1" smtClean="0"/>
              <a:t>the</a:t>
            </a:r>
            <a:r>
              <a:rPr lang="pt-BR" dirty="0" smtClean="0"/>
              <a:t> povo no is voltado to </a:t>
            </a:r>
            <a:r>
              <a:rPr lang="pt-BR" dirty="0" err="1" smtClean="0"/>
              <a:t>the</a:t>
            </a:r>
            <a:r>
              <a:rPr lang="pt-BR" dirty="0" smtClean="0"/>
              <a:t> </a:t>
            </a:r>
            <a:r>
              <a:rPr lang="pt-BR" dirty="0" err="1" smtClean="0"/>
              <a:t>baalins</a:t>
            </a:r>
            <a:r>
              <a:rPr lang="pt-BR" dirty="0" smtClean="0"/>
              <a:t> to </a:t>
            </a:r>
            <a:r>
              <a:rPr lang="pt-BR" dirty="0" err="1" smtClean="0"/>
              <a:t>astarote</a:t>
            </a:r>
            <a:endParaRPr lang="pt-BR" dirty="0" smtClean="0"/>
          </a:p>
          <a:p>
            <a:pPr algn="just">
              <a:buNone/>
            </a:pPr>
            <a:r>
              <a:rPr lang="pt-BR" dirty="0" smtClean="0"/>
              <a:t>    hb12:6- </a:t>
            </a:r>
            <a:r>
              <a:rPr lang="pt-BR" dirty="0" err="1" smtClean="0"/>
              <a:t>because</a:t>
            </a:r>
            <a:r>
              <a:rPr lang="pt-BR" dirty="0" smtClean="0"/>
              <a:t> </a:t>
            </a:r>
            <a:r>
              <a:rPr lang="pt-BR" dirty="0" err="1" smtClean="0"/>
              <a:t>the</a:t>
            </a:r>
            <a:r>
              <a:rPr lang="pt-BR" dirty="0" smtClean="0"/>
              <a:t> </a:t>
            </a:r>
            <a:r>
              <a:rPr lang="pt-BR" dirty="0" err="1" smtClean="0"/>
              <a:t>Lord</a:t>
            </a:r>
            <a:r>
              <a:rPr lang="pt-BR" dirty="0" smtClean="0"/>
              <a:t> corrige </a:t>
            </a:r>
            <a:r>
              <a:rPr lang="pt-BR" dirty="0" err="1" smtClean="0"/>
              <a:t>the</a:t>
            </a:r>
            <a:r>
              <a:rPr lang="pt-BR" dirty="0" smtClean="0"/>
              <a:t> </a:t>
            </a:r>
            <a:r>
              <a:rPr lang="pt-BR" dirty="0" err="1" smtClean="0"/>
              <a:t>that</a:t>
            </a:r>
            <a:r>
              <a:rPr lang="pt-BR" dirty="0" smtClean="0"/>
              <a:t> </a:t>
            </a:r>
            <a:r>
              <a:rPr lang="pt-BR" dirty="0" err="1" smtClean="0"/>
              <a:t>love</a:t>
            </a:r>
            <a:r>
              <a:rPr lang="pt-BR" dirty="0" smtClean="0"/>
              <a:t> </a:t>
            </a:r>
            <a:r>
              <a:rPr lang="pt-BR" dirty="0" err="1" smtClean="0"/>
              <a:t>and</a:t>
            </a:r>
            <a:r>
              <a:rPr lang="pt-BR" dirty="0" smtClean="0"/>
              <a:t> açoita </a:t>
            </a:r>
            <a:r>
              <a:rPr lang="pt-BR" dirty="0" err="1" smtClean="0"/>
              <a:t>the</a:t>
            </a:r>
            <a:r>
              <a:rPr lang="pt-BR" dirty="0" smtClean="0"/>
              <a:t> qualquer </a:t>
            </a:r>
            <a:r>
              <a:rPr lang="pt-BR" dirty="0" err="1" smtClean="0"/>
              <a:t>that</a:t>
            </a:r>
            <a:r>
              <a:rPr lang="pt-BR" dirty="0" smtClean="0"/>
              <a:t> recebe for </a:t>
            </a:r>
            <a:r>
              <a:rPr lang="pt-BR" dirty="0" err="1" smtClean="0"/>
              <a:t>son</a:t>
            </a:r>
            <a:endParaRPr lang="pt-BR" dirty="0" smtClean="0"/>
          </a:p>
          <a:p>
            <a:pPr algn="just">
              <a:buNone/>
            </a:pPr>
            <a:r>
              <a:rPr lang="pt-BR" dirty="0" smtClean="0"/>
              <a:t>    7-se suportais </a:t>
            </a:r>
            <a:r>
              <a:rPr lang="pt-BR" dirty="0" err="1" smtClean="0"/>
              <a:t>the</a:t>
            </a:r>
            <a:r>
              <a:rPr lang="pt-BR" dirty="0" smtClean="0"/>
              <a:t> correção, </a:t>
            </a:r>
            <a:r>
              <a:rPr lang="pt-BR" dirty="0" err="1" smtClean="0"/>
              <a:t>God</a:t>
            </a:r>
            <a:r>
              <a:rPr lang="pt-BR" dirty="0" smtClean="0"/>
              <a:t> vos trata </a:t>
            </a:r>
            <a:r>
              <a:rPr lang="pt-BR" dirty="0" err="1" smtClean="0"/>
              <a:t>with</a:t>
            </a:r>
            <a:r>
              <a:rPr lang="pt-BR" dirty="0" smtClean="0"/>
              <a:t> sons; </a:t>
            </a:r>
            <a:r>
              <a:rPr lang="pt-BR" dirty="0" err="1" smtClean="0"/>
              <a:t>because</a:t>
            </a:r>
            <a:r>
              <a:rPr lang="pt-BR" dirty="0" smtClean="0"/>
              <a:t> </a:t>
            </a:r>
            <a:r>
              <a:rPr lang="pt-BR" dirty="0" err="1" smtClean="0"/>
              <a:t>that</a:t>
            </a:r>
            <a:r>
              <a:rPr lang="pt-BR" dirty="0" smtClean="0"/>
              <a:t> </a:t>
            </a:r>
            <a:r>
              <a:rPr lang="pt-BR" dirty="0" err="1" smtClean="0"/>
              <a:t>son</a:t>
            </a:r>
            <a:r>
              <a:rPr lang="pt-BR" dirty="0" smtClean="0"/>
              <a:t> há </a:t>
            </a:r>
            <a:r>
              <a:rPr lang="pt-BR" dirty="0" err="1" smtClean="0"/>
              <a:t>the</a:t>
            </a:r>
            <a:r>
              <a:rPr lang="pt-BR" dirty="0" smtClean="0"/>
              <a:t> quem </a:t>
            </a:r>
            <a:r>
              <a:rPr lang="pt-BR" dirty="0" err="1" smtClean="0"/>
              <a:t>the</a:t>
            </a:r>
            <a:r>
              <a:rPr lang="pt-BR" dirty="0" smtClean="0"/>
              <a:t> </a:t>
            </a:r>
            <a:r>
              <a:rPr lang="pt-BR" dirty="0" err="1" smtClean="0"/>
              <a:t>father</a:t>
            </a:r>
            <a:r>
              <a:rPr lang="pt-BR" dirty="0" smtClean="0"/>
              <a:t> no corrija?</a:t>
            </a:r>
          </a:p>
          <a:p>
            <a:pPr algn="just">
              <a:buNone/>
            </a:pPr>
            <a:r>
              <a:rPr lang="pt-BR" dirty="0" smtClean="0"/>
              <a:t>   8-mas se estais sem </a:t>
            </a:r>
            <a:r>
              <a:rPr lang="pt-BR" dirty="0" err="1" smtClean="0"/>
              <a:t>diciplina</a:t>
            </a:r>
            <a:r>
              <a:rPr lang="pt-BR" dirty="0" smtClean="0"/>
              <a:t>, sois, então, bastardos e no sons</a:t>
            </a:r>
          </a:p>
          <a:p>
            <a:pPr algn="just">
              <a:buNone/>
            </a:pPr>
            <a:endParaRPr lang="pt-BR" dirty="0" smtClean="0"/>
          </a:p>
          <a:p>
            <a:pPr algn="just">
              <a:buNone/>
            </a:pPr>
            <a:endParaRPr lang="pt-BR" dirty="0"/>
          </a:p>
        </p:txBody>
      </p:sp>
    </p:spTree>
  </p:cSld>
  <p:clrMapOvr>
    <a:overrideClrMapping bg1="lt1" tx1="dk1" bg2="lt2" tx2="dk2" accent1="accent1" accent2="accent2" accent3="accent3" accent4="accent4" accent5="accent5" accent6="accent6" hlink="hlink" folHlink="folHlink"/>
  </p:clrMapOvr>
  <p:transition spd="slow">
    <p:wheel spokes="1"/>
  </p:transition>
</p:sld>
</file>

<file path=ppt/slides/slide53.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Espaço Reservado para Conteúdo 2"/>
          <p:cNvSpPr>
            <a:spLocks noGrp="1"/>
          </p:cNvSpPr>
          <p:nvPr>
            <p:ph sz="quarter" idx="4294967295"/>
          </p:nvPr>
        </p:nvSpPr>
        <p:spPr>
          <a:xfrm>
            <a:off x="0" y="381000"/>
            <a:ext cx="8763000" cy="6092825"/>
          </a:xfrm>
        </p:spPr>
        <p:txBody>
          <a:bodyPr/>
          <a:lstStyle/>
          <a:p>
            <a:pPr algn="just"/>
            <a:r>
              <a:rPr lang="pt-BR" dirty="0" smtClean="0"/>
              <a:t>9- nossos </a:t>
            </a:r>
            <a:r>
              <a:rPr lang="pt-BR" dirty="0" err="1" smtClean="0"/>
              <a:t>father</a:t>
            </a:r>
            <a:r>
              <a:rPr lang="pt-BR" dirty="0" smtClean="0"/>
              <a:t> </a:t>
            </a:r>
            <a:r>
              <a:rPr lang="pt-BR" dirty="0" err="1" smtClean="0"/>
              <a:t>second</a:t>
            </a:r>
            <a:r>
              <a:rPr lang="pt-BR" dirty="0" smtClean="0"/>
              <a:t> </a:t>
            </a:r>
            <a:r>
              <a:rPr lang="pt-BR" dirty="0" err="1" smtClean="0"/>
              <a:t>the</a:t>
            </a:r>
            <a:r>
              <a:rPr lang="pt-BR" dirty="0" smtClean="0"/>
              <a:t> carne no corrigem, </a:t>
            </a:r>
            <a:r>
              <a:rPr lang="pt-BR" dirty="0" err="1" smtClean="0"/>
              <a:t>and</a:t>
            </a:r>
            <a:r>
              <a:rPr lang="pt-BR" dirty="0" smtClean="0"/>
              <a:t> us </a:t>
            </a:r>
            <a:r>
              <a:rPr lang="pt-BR" dirty="0" err="1" smtClean="0"/>
              <a:t>the</a:t>
            </a:r>
            <a:r>
              <a:rPr lang="pt-BR" dirty="0" smtClean="0"/>
              <a:t> reverenciamos; no us sujeitaremos muito mais ao </a:t>
            </a:r>
            <a:r>
              <a:rPr lang="pt-BR" dirty="0" err="1" smtClean="0"/>
              <a:t>father</a:t>
            </a:r>
            <a:r>
              <a:rPr lang="pt-BR" dirty="0" smtClean="0"/>
              <a:t> </a:t>
            </a:r>
            <a:r>
              <a:rPr lang="pt-BR" dirty="0" err="1" smtClean="0"/>
              <a:t>of</a:t>
            </a:r>
            <a:r>
              <a:rPr lang="pt-BR" dirty="0" smtClean="0"/>
              <a:t> </a:t>
            </a:r>
            <a:r>
              <a:rPr lang="pt-BR" dirty="0" err="1" smtClean="0"/>
              <a:t>spirit</a:t>
            </a:r>
            <a:r>
              <a:rPr lang="pt-BR" dirty="0" smtClean="0"/>
              <a:t>, to vivermos?</a:t>
            </a:r>
          </a:p>
          <a:p>
            <a:pPr algn="just"/>
            <a:r>
              <a:rPr lang="pt-BR" dirty="0" smtClean="0"/>
              <a:t>11-</a:t>
            </a:r>
            <a:r>
              <a:rPr lang="pt-BR" dirty="0" err="1" smtClean="0"/>
              <a:t>all</a:t>
            </a:r>
            <a:r>
              <a:rPr lang="pt-BR" dirty="0" smtClean="0"/>
              <a:t> correção ao presente no parece </a:t>
            </a:r>
            <a:r>
              <a:rPr lang="pt-BR" dirty="0" err="1" smtClean="0"/>
              <a:t>be</a:t>
            </a:r>
            <a:r>
              <a:rPr lang="pt-BR" dirty="0" smtClean="0"/>
              <a:t> </a:t>
            </a:r>
            <a:r>
              <a:rPr lang="pt-BR" dirty="0" err="1" smtClean="0"/>
              <a:t>of</a:t>
            </a:r>
            <a:r>
              <a:rPr lang="pt-BR" dirty="0" smtClean="0"/>
              <a:t> gozo, senão tristeza, </a:t>
            </a:r>
            <a:r>
              <a:rPr lang="pt-BR" dirty="0" err="1" smtClean="0"/>
              <a:t>but</a:t>
            </a:r>
            <a:r>
              <a:rPr lang="pt-BR" dirty="0" smtClean="0"/>
              <a:t>, depois, produz </a:t>
            </a:r>
            <a:r>
              <a:rPr lang="pt-BR" dirty="0" err="1" smtClean="0"/>
              <a:t>one</a:t>
            </a:r>
            <a:r>
              <a:rPr lang="pt-BR" dirty="0" smtClean="0"/>
              <a:t> fruto pacifico </a:t>
            </a:r>
            <a:r>
              <a:rPr lang="pt-BR" dirty="0" err="1" smtClean="0"/>
              <a:t>of</a:t>
            </a:r>
            <a:r>
              <a:rPr lang="pt-BR" dirty="0" smtClean="0"/>
              <a:t> justiça</a:t>
            </a:r>
            <a:endParaRPr lang="pt-BR" dirty="0"/>
          </a:p>
        </p:txBody>
      </p:sp>
    </p:spTree>
  </p:cSld>
  <p:clrMapOvr>
    <a:overrideClrMapping bg1="lt1" tx1="dk1" bg2="lt2" tx2="dk2" accent1="accent1" accent2="accent2" accent3="accent3" accent4="accent4" accent5="accent5" accent6="accent6" hlink="hlink" folHlink="folHlink"/>
  </p:clrMapOvr>
  <p:transition spd="slow">
    <p:wheel spokes="1"/>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85000" lnSpcReduction="20000"/>
          </a:bodyPr>
          <a:lstStyle/>
          <a:p>
            <a:pPr>
              <a:buNone/>
            </a:pPr>
            <a:endParaRPr lang="pt-BR" dirty="0" smtClean="0"/>
          </a:p>
          <a:p>
            <a:endParaRPr lang="pt-BR" dirty="0" smtClean="0"/>
          </a:p>
          <a:p>
            <a:r>
              <a:rPr lang="pt-BR" dirty="0" smtClean="0"/>
              <a:t> </a:t>
            </a:r>
            <a:r>
              <a:rPr lang="pt-BR" dirty="0" err="1" smtClean="0"/>
              <a:t>chri</a:t>
            </a:r>
            <a:r>
              <a:rPr lang="pt-BR" dirty="0" smtClean="0"/>
              <a:t> </a:t>
            </a:r>
            <a:r>
              <a:rPr lang="pt-BR" dirty="0" err="1" smtClean="0"/>
              <a:t>lent</a:t>
            </a:r>
            <a:endParaRPr lang="pt-BR" dirty="0" smtClean="0"/>
          </a:p>
          <a:p>
            <a:r>
              <a:rPr lang="pt-BR" dirty="0" smtClean="0"/>
              <a:t>Técnicas</a:t>
            </a:r>
          </a:p>
          <a:p>
            <a:pPr lvl="0"/>
            <a:r>
              <a:rPr lang="pt-BR" dirty="0" smtClean="0"/>
              <a:t>Adão santos</a:t>
            </a:r>
          </a:p>
          <a:p>
            <a:pPr lvl="0"/>
            <a:r>
              <a:rPr lang="pt-BR" dirty="0" smtClean="0"/>
              <a:t>Paulo Junior-jesus passou por </a:t>
            </a:r>
            <a:r>
              <a:rPr lang="pt-BR" dirty="0" err="1" smtClean="0"/>
              <a:t>here</a:t>
            </a:r>
            <a:endParaRPr lang="pt-BR" dirty="0" smtClean="0"/>
          </a:p>
          <a:p>
            <a:pPr lvl="0"/>
            <a:r>
              <a:rPr lang="pt-BR" dirty="0" smtClean="0"/>
              <a:t>Ocupado</a:t>
            </a:r>
          </a:p>
          <a:p>
            <a:pPr lvl="0"/>
            <a:r>
              <a:rPr lang="pt-BR" dirty="0" smtClean="0"/>
              <a:t>Que</a:t>
            </a:r>
          </a:p>
          <a:p>
            <a:pPr lvl="0"/>
            <a:r>
              <a:rPr lang="pt-BR" dirty="0" err="1" smtClean="0"/>
              <a:t>Siiiimples</a:t>
            </a:r>
            <a:r>
              <a:rPr lang="pt-BR" dirty="0" smtClean="0"/>
              <a:t> </a:t>
            </a:r>
          </a:p>
          <a:p>
            <a:pPr lvl="0"/>
            <a:r>
              <a:rPr lang="pt-BR" dirty="0" smtClean="0"/>
              <a:t> </a:t>
            </a:r>
            <a:r>
              <a:rPr lang="pt-BR" dirty="0" err="1" smtClean="0"/>
              <a:t>hel</a:t>
            </a:r>
            <a:r>
              <a:rPr lang="pt-BR" dirty="0" smtClean="0"/>
              <a:t> </a:t>
            </a:r>
            <a:r>
              <a:rPr lang="pt-BR" dirty="0" err="1" smtClean="0"/>
              <a:t>raquel</a:t>
            </a:r>
            <a:endParaRPr lang="pt-BR" dirty="0" smtClean="0"/>
          </a:p>
          <a:p>
            <a:pPr lvl="0"/>
            <a:endParaRPr lang="pt-BR" dirty="0"/>
          </a:p>
        </p:txBody>
      </p:sp>
    </p:spTree>
  </p:cSld>
  <p:clrMapOvr>
    <a:masterClrMapping/>
  </p:clrMapOvr>
  <p:transition spd="slow">
    <p:wheel spokes="1"/>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r>
              <a:rPr lang="pt-BR" dirty="0" smtClean="0"/>
              <a:t>Nova </a:t>
            </a:r>
            <a:r>
              <a:rPr lang="pt-BR" dirty="0" err="1" smtClean="0"/>
              <a:t>esperan</a:t>
            </a:r>
            <a:endParaRPr lang="pt-BR" dirty="0" smtClean="0"/>
          </a:p>
          <a:p>
            <a:r>
              <a:rPr lang="pt-BR" dirty="0" err="1" smtClean="0"/>
              <a:t>Arapari</a:t>
            </a:r>
            <a:r>
              <a:rPr lang="pt-BR" dirty="0" smtClean="0"/>
              <a:t> </a:t>
            </a:r>
          </a:p>
          <a:p>
            <a:r>
              <a:rPr lang="pt-BR" dirty="0" smtClean="0"/>
              <a:t>Sede (30.2014) e </a:t>
            </a:r>
            <a:r>
              <a:rPr lang="pt-BR" dirty="0" err="1" smtClean="0"/>
              <a:t>high</a:t>
            </a:r>
            <a:r>
              <a:rPr lang="pt-BR" dirty="0" smtClean="0"/>
              <a:t> alegre</a:t>
            </a:r>
          </a:p>
          <a:p>
            <a:endParaRPr lang="pt-BR" dirty="0" smtClean="0"/>
          </a:p>
        </p:txBody>
      </p:sp>
    </p:spTree>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idx="4294967295"/>
          </p:nvPr>
        </p:nvSpPr>
        <p:spPr>
          <a:xfrm>
            <a:off x="228600" y="457200"/>
            <a:ext cx="8763000" cy="5791200"/>
          </a:xfrm>
        </p:spPr>
        <p:txBody>
          <a:bodyPr/>
          <a:lstStyle/>
          <a:p>
            <a:r>
              <a:rPr lang="en-US" b="1" dirty="0" smtClean="0"/>
              <a:t>No finds because “in front of him” “there is nothing” high but he used the sky no verse </a:t>
            </a:r>
            <a:r>
              <a:rPr lang="en-US" b="1" dirty="0" smtClean="0">
                <a:solidFill>
                  <a:srgbClr val="002060"/>
                </a:solidFill>
              </a:rPr>
              <a:t>9..because,sole with the sky are more high of that the earth, so are the my way more high of that the your way,..</a:t>
            </a:r>
            <a:r>
              <a:rPr lang="en-US" b="1" dirty="0" smtClean="0">
                <a:solidFill>
                  <a:srgbClr val="FFFF00"/>
                </a:solidFill>
              </a:rPr>
              <a:t> </a:t>
            </a:r>
            <a:r>
              <a:rPr lang="en-US" b="1" dirty="0" smtClean="0"/>
              <a:t>When </a:t>
            </a:r>
            <a:r>
              <a:rPr lang="en-US" b="1" dirty="0" err="1" smtClean="0"/>
              <a:t>paul</a:t>
            </a:r>
            <a:r>
              <a:rPr lang="en-US" b="1" dirty="0" smtClean="0"/>
              <a:t> will speak of wisdom of God he said 1cor2:6 e 7</a:t>
            </a:r>
            <a:r>
              <a:rPr lang="en-US" dirty="0" smtClean="0"/>
              <a:t> I will speak of love second the word of God the bible</a:t>
            </a:r>
            <a:endParaRPr lang="pt-BR" dirty="0"/>
          </a:p>
        </p:txBody>
      </p:sp>
    </p:spTree>
  </p:cSld>
  <p:clrMapOvr>
    <a:masterClrMapping/>
  </p:clrMapOvr>
  <p:transition spd="slow">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274638"/>
            <a:ext cx="8229600" cy="487362"/>
          </a:xfrm>
        </p:spPr>
        <p:txBody>
          <a:bodyPr>
            <a:noAutofit/>
          </a:bodyPr>
          <a:lstStyle/>
          <a:p>
            <a:r>
              <a:rPr lang="pt-BR" sz="5400" dirty="0" smtClean="0"/>
              <a:t>  4-</a:t>
            </a:r>
            <a:r>
              <a:rPr lang="pt-BR" sz="5400" dirty="0" err="1" smtClean="0">
                <a:latin typeface="Forte" pitchFamily="66" charset="0"/>
              </a:rPr>
              <a:t>the</a:t>
            </a:r>
            <a:r>
              <a:rPr lang="pt-BR" sz="5400" dirty="0" smtClean="0">
                <a:latin typeface="Forte" pitchFamily="66" charset="0"/>
              </a:rPr>
              <a:t> </a:t>
            </a:r>
            <a:r>
              <a:rPr lang="pt-BR" sz="5400" dirty="0" err="1" smtClean="0">
                <a:latin typeface="Forte" pitchFamily="66" charset="0"/>
              </a:rPr>
              <a:t>bible</a:t>
            </a:r>
            <a:r>
              <a:rPr lang="pt-BR" sz="5400" dirty="0" smtClean="0">
                <a:latin typeface="Forte" pitchFamily="66" charset="0"/>
              </a:rPr>
              <a:t> </a:t>
            </a:r>
            <a:r>
              <a:rPr lang="pt-BR" sz="5400" dirty="0" err="1" smtClean="0">
                <a:latin typeface="Forte" pitchFamily="66" charset="0"/>
              </a:rPr>
              <a:t>recommends</a:t>
            </a:r>
            <a:endParaRPr lang="pt-BR" sz="5400" dirty="0">
              <a:latin typeface="Forte" pitchFamily="66" charset="0"/>
            </a:endParaRPr>
          </a:p>
        </p:txBody>
      </p:sp>
      <p:sp>
        <p:nvSpPr>
          <p:cNvPr id="3" name="Espaço Reservado para Conteúdo 2"/>
          <p:cNvSpPr>
            <a:spLocks noGrp="1"/>
          </p:cNvSpPr>
          <p:nvPr>
            <p:ph sz="half" idx="4294967295"/>
          </p:nvPr>
        </p:nvSpPr>
        <p:spPr>
          <a:xfrm>
            <a:off x="0" y="1600200"/>
            <a:ext cx="4038600" cy="4525963"/>
          </a:xfrm>
        </p:spPr>
        <p:txBody>
          <a:bodyPr>
            <a:normAutofit/>
          </a:bodyPr>
          <a:lstStyle/>
          <a:p>
            <a:pPr>
              <a:buNone/>
            </a:pPr>
            <a:r>
              <a:rPr lang="en-US" sz="4000" b="1" dirty="0" smtClean="0"/>
              <a:t> </a:t>
            </a:r>
            <a:r>
              <a:rPr lang="pt-BR" sz="4000" b="1" dirty="0" smtClean="0"/>
              <a:t>1-</a:t>
            </a:r>
            <a:r>
              <a:rPr lang="pt-BR" sz="4000" b="1" dirty="0" err="1" smtClean="0"/>
              <a:t>Testifies</a:t>
            </a:r>
            <a:r>
              <a:rPr lang="pt-BR" sz="4000" dirty="0" smtClean="0"/>
              <a:t>        </a:t>
            </a:r>
          </a:p>
          <a:p>
            <a:pPr>
              <a:buNone/>
            </a:pPr>
            <a:r>
              <a:rPr lang="pt-BR" sz="4000" b="1" dirty="0" smtClean="0"/>
              <a:t> 2-</a:t>
            </a:r>
            <a:r>
              <a:rPr lang="pt-BR" sz="4000" dirty="0" smtClean="0"/>
              <a:t> </a:t>
            </a:r>
            <a:r>
              <a:rPr lang="pt-BR" sz="4000" b="1" dirty="0" err="1" smtClean="0"/>
              <a:t>explicate</a:t>
            </a:r>
            <a:r>
              <a:rPr lang="pt-BR" sz="4000" b="1" dirty="0" smtClean="0"/>
              <a:t>  </a:t>
            </a:r>
            <a:r>
              <a:rPr lang="pt-BR" sz="4000" dirty="0" smtClean="0"/>
              <a:t>  </a:t>
            </a:r>
          </a:p>
          <a:p>
            <a:pPr>
              <a:buNone/>
            </a:pPr>
            <a:r>
              <a:rPr lang="pt-BR" sz="4000" dirty="0" smtClean="0"/>
              <a:t> </a:t>
            </a:r>
            <a:r>
              <a:rPr lang="pt-BR" sz="4000" b="1" dirty="0" smtClean="0"/>
              <a:t>3-</a:t>
            </a:r>
            <a:r>
              <a:rPr lang="pt-BR" sz="4000" b="1" dirty="0" err="1" smtClean="0"/>
              <a:t>reveals</a:t>
            </a:r>
            <a:r>
              <a:rPr lang="pt-BR" sz="4000" dirty="0" smtClean="0"/>
              <a:t>                          </a:t>
            </a:r>
            <a:r>
              <a:rPr lang="pt-BR" sz="4000" b="1" dirty="0" smtClean="0"/>
              <a:t>                   </a:t>
            </a:r>
            <a:r>
              <a:rPr lang="pt-BR" sz="4000" dirty="0" smtClean="0"/>
              <a:t>           </a:t>
            </a:r>
          </a:p>
          <a:p>
            <a:pPr>
              <a:buNone/>
            </a:pPr>
            <a:r>
              <a:rPr lang="pt-BR" sz="4000" b="1" dirty="0" smtClean="0"/>
              <a:t> 4- </a:t>
            </a:r>
            <a:r>
              <a:rPr lang="pt-BR" sz="4000" b="1" dirty="0" err="1" smtClean="0"/>
              <a:t>teaches</a:t>
            </a:r>
            <a:r>
              <a:rPr lang="pt-BR" sz="4000" dirty="0" smtClean="0"/>
              <a:t>  </a:t>
            </a:r>
          </a:p>
          <a:p>
            <a:pPr>
              <a:buNone/>
            </a:pPr>
            <a:r>
              <a:rPr lang="pt-BR" sz="4000" dirty="0" smtClean="0"/>
              <a:t> </a:t>
            </a:r>
            <a:r>
              <a:rPr lang="pt-BR" sz="4000" b="1" dirty="0" smtClean="0"/>
              <a:t>5-</a:t>
            </a:r>
            <a:r>
              <a:rPr lang="pt-BR" sz="4000" b="1" dirty="0" err="1" smtClean="0"/>
              <a:t>doctrine</a:t>
            </a:r>
            <a:endParaRPr lang="pt-BR" sz="4000" b="1" dirty="0"/>
          </a:p>
        </p:txBody>
      </p:sp>
      <p:sp>
        <p:nvSpPr>
          <p:cNvPr id="4" name="Espaço Reservado para Conteúdo 3"/>
          <p:cNvSpPr>
            <a:spLocks noGrp="1"/>
          </p:cNvSpPr>
          <p:nvPr>
            <p:ph sz="half" idx="4294967295"/>
          </p:nvPr>
        </p:nvSpPr>
        <p:spPr>
          <a:xfrm>
            <a:off x="4956175" y="1600200"/>
            <a:ext cx="4187825" cy="4572000"/>
          </a:xfrm>
        </p:spPr>
        <p:txBody>
          <a:bodyPr>
            <a:normAutofit/>
          </a:bodyPr>
          <a:lstStyle/>
          <a:p>
            <a:pPr>
              <a:buNone/>
            </a:pPr>
            <a:r>
              <a:rPr lang="pt-BR" sz="4000" b="1" dirty="0" smtClean="0"/>
              <a:t>1-</a:t>
            </a:r>
            <a:r>
              <a:rPr lang="pt-BR" sz="4000" b="1" dirty="0" err="1" smtClean="0"/>
              <a:t>recommends</a:t>
            </a:r>
            <a:r>
              <a:rPr lang="pt-BR" sz="4000" b="1" dirty="0" smtClean="0"/>
              <a:t> </a:t>
            </a:r>
          </a:p>
          <a:p>
            <a:pPr>
              <a:buNone/>
            </a:pPr>
            <a:r>
              <a:rPr lang="pt-BR" sz="4000" b="1" dirty="0" smtClean="0"/>
              <a:t>2-</a:t>
            </a:r>
            <a:r>
              <a:rPr lang="pt-BR" sz="4000" b="1" dirty="0" err="1" smtClean="0"/>
              <a:t>order</a:t>
            </a:r>
            <a:endParaRPr lang="pt-BR" sz="4000" b="1" dirty="0" smtClean="0"/>
          </a:p>
          <a:p>
            <a:pPr>
              <a:buNone/>
            </a:pPr>
            <a:r>
              <a:rPr lang="pt-BR" sz="4000" b="1" dirty="0" smtClean="0"/>
              <a:t>3-</a:t>
            </a:r>
            <a:r>
              <a:rPr lang="pt-BR" sz="4000" b="1" dirty="0" err="1" smtClean="0"/>
              <a:t>sends</a:t>
            </a:r>
            <a:endParaRPr lang="pt-BR" sz="4000" b="1" dirty="0" smtClean="0"/>
          </a:p>
          <a:p>
            <a:pPr>
              <a:buNone/>
            </a:pPr>
            <a:r>
              <a:rPr lang="pt-BR" sz="4000" b="1" dirty="0" smtClean="0"/>
              <a:t>4-</a:t>
            </a:r>
            <a:r>
              <a:rPr lang="pt-BR" sz="4000" b="1" dirty="0" err="1" smtClean="0"/>
              <a:t>explains</a:t>
            </a:r>
            <a:endParaRPr lang="pt-BR" sz="4000" b="1" dirty="0" smtClean="0"/>
          </a:p>
          <a:p>
            <a:pPr>
              <a:buNone/>
            </a:pPr>
            <a:r>
              <a:rPr lang="pt-BR" sz="4000" b="1" dirty="0" smtClean="0"/>
              <a:t>5-</a:t>
            </a:r>
            <a:r>
              <a:rPr lang="pt-BR" sz="4000" b="1" dirty="0" err="1" smtClean="0"/>
              <a:t>proof</a:t>
            </a:r>
            <a:r>
              <a:rPr lang="pt-BR" sz="4000" b="1" dirty="0" smtClean="0"/>
              <a:t>       </a:t>
            </a:r>
            <a:endParaRPr lang="pt-BR" sz="4000" dirty="0" smtClean="0"/>
          </a:p>
          <a:p>
            <a:pPr>
              <a:buNone/>
            </a:pPr>
            <a:r>
              <a:rPr lang="pt-BR" sz="4000" b="1" dirty="0" smtClean="0"/>
              <a:t>              </a:t>
            </a:r>
            <a:r>
              <a:rPr lang="pt-BR" b="1" dirty="0" smtClean="0"/>
              <a:t>                        </a:t>
            </a:r>
            <a:endParaRPr lang="pt-BR" dirty="0"/>
          </a:p>
        </p:txBody>
      </p:sp>
    </p:spTree>
  </p:cSld>
  <p:clrMapOvr>
    <a:masterClrMapping/>
  </p:clrMapOvr>
  <p:transition spd="slow">
    <p:wheel spokes="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304800"/>
            <a:ext cx="8229600" cy="762000"/>
          </a:xfrm>
        </p:spPr>
        <p:txBody>
          <a:bodyPr>
            <a:normAutofit fontScale="90000"/>
          </a:bodyPr>
          <a:lstStyle/>
          <a:p>
            <a:pPr lvl="0"/>
            <a:r>
              <a:rPr lang="en-US" sz="4000" dirty="0" smtClean="0">
                <a:latin typeface="Arial Black" pitchFamily="34" charset="0"/>
              </a:rPr>
              <a:t>  </a:t>
            </a:r>
            <a:r>
              <a:rPr lang="en-US" dirty="0" smtClean="0">
                <a:solidFill>
                  <a:srgbClr val="0070C0"/>
                </a:solidFill>
                <a:latin typeface="Forte" pitchFamily="66" charset="0"/>
              </a:rPr>
              <a:t>5-THE BIBLE IS OF  LOVE</a:t>
            </a:r>
            <a:r>
              <a:rPr lang="pt-BR" dirty="0" smtClean="0"/>
              <a:t/>
            </a:r>
            <a:br>
              <a:rPr lang="pt-BR" dirty="0" smtClean="0"/>
            </a:br>
            <a:endParaRPr lang="pt-BR" dirty="0"/>
          </a:p>
        </p:txBody>
      </p:sp>
      <p:sp>
        <p:nvSpPr>
          <p:cNvPr id="3" name="Espaço Reservado para Conteúdo 2"/>
          <p:cNvSpPr>
            <a:spLocks noGrp="1"/>
          </p:cNvSpPr>
          <p:nvPr>
            <p:ph idx="1"/>
          </p:nvPr>
        </p:nvSpPr>
        <p:spPr>
          <a:xfrm>
            <a:off x="152400" y="838200"/>
            <a:ext cx="8839200" cy="5791200"/>
          </a:xfrm>
        </p:spPr>
        <p:txBody>
          <a:bodyPr lIns="0" tIns="0" rIns="72000" bIns="36000"/>
          <a:lstStyle/>
          <a:p>
            <a:pPr algn="just">
              <a:buNone/>
            </a:pPr>
            <a:r>
              <a:rPr lang="pt-BR" dirty="0" smtClean="0"/>
              <a:t> </a:t>
            </a:r>
            <a:r>
              <a:rPr lang="en-US" dirty="0" smtClean="0"/>
              <a:t>I no precise of other tool </a:t>
            </a:r>
            <a:r>
              <a:rPr lang="en-US" dirty="0" err="1" smtClean="0"/>
              <a:t>i</a:t>
            </a:r>
            <a:r>
              <a:rPr lang="en-US" dirty="0" smtClean="0"/>
              <a:t> no precise of other </a:t>
            </a:r>
            <a:r>
              <a:rPr lang="en-US" dirty="0" err="1" smtClean="0"/>
              <a:t>medlle</a:t>
            </a:r>
            <a:r>
              <a:rPr lang="en-US" dirty="0" smtClean="0"/>
              <a:t> of high help only Word of God  </a:t>
            </a:r>
            <a:endParaRPr lang="pt-BR" dirty="0" smtClean="0"/>
          </a:p>
          <a:p>
            <a:pPr lvl="0" algn="just">
              <a:buNone/>
            </a:pPr>
            <a:r>
              <a:rPr lang="en-US" dirty="0" smtClean="0"/>
              <a:t>1-The more commandment , orderly</a:t>
            </a:r>
            <a:r>
              <a:rPr lang="en-US" i="1" dirty="0" smtClean="0"/>
              <a:t>,</a:t>
            </a:r>
            <a:r>
              <a:rPr lang="en-US" dirty="0" smtClean="0"/>
              <a:t> </a:t>
            </a:r>
            <a:r>
              <a:rPr lang="en-US" i="1" dirty="0" err="1" smtClean="0"/>
              <a:t>exigêncy</a:t>
            </a:r>
            <a:r>
              <a:rPr lang="en-US" dirty="0" smtClean="0"/>
              <a:t> of bible is “love” </a:t>
            </a:r>
            <a:endParaRPr lang="pt-BR" dirty="0" smtClean="0"/>
          </a:p>
          <a:p>
            <a:pPr lvl="0" algn="just">
              <a:buNone/>
            </a:pPr>
            <a:r>
              <a:rPr lang="en-US" dirty="0" smtClean="0"/>
              <a:t>2- the second commandment of bible is “love”</a:t>
            </a:r>
            <a:endParaRPr lang="pt-BR" dirty="0" smtClean="0"/>
          </a:p>
          <a:p>
            <a:pPr lvl="0" algn="just">
              <a:buNone/>
            </a:pPr>
            <a:r>
              <a:rPr lang="en-US" dirty="0" smtClean="0"/>
              <a:t>3-The commandment of bible are of love </a:t>
            </a:r>
            <a:r>
              <a:rPr lang="en-US" b="1" dirty="0" smtClean="0"/>
              <a:t>ex20 because? If I love I not  adulterer if I love I no theft  if I love I no raise false testimony </a:t>
            </a:r>
          </a:p>
          <a:p>
            <a:pPr lvl="0" algn="just">
              <a:buNone/>
            </a:pPr>
            <a:r>
              <a:rPr lang="en-US" b="1" dirty="0" smtClean="0"/>
              <a:t>The bible us given three aspect creation, degeneration and regeneration </a:t>
            </a:r>
            <a:endParaRPr lang="pt-BR" dirty="0" smtClean="0"/>
          </a:p>
          <a:p>
            <a:pPr lvl="0"/>
            <a:endParaRPr lang="pt-BR" dirty="0"/>
          </a:p>
        </p:txBody>
      </p:sp>
    </p:spTree>
  </p:cSld>
  <p:clrMapOvr>
    <a:masterClrMapping/>
  </p:clrMapOvr>
  <p:transition spd="slow">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idx="4294967295"/>
          </p:nvPr>
        </p:nvSpPr>
        <p:spPr>
          <a:xfrm>
            <a:off x="0" y="914400"/>
            <a:ext cx="9144000" cy="5943600"/>
          </a:xfrm>
        </p:spPr>
        <p:txBody>
          <a:bodyPr/>
          <a:lstStyle/>
          <a:p>
            <a:pPr lvl="0">
              <a:buNone/>
            </a:pPr>
            <a:r>
              <a:rPr lang="en-US" dirty="0" smtClean="0"/>
              <a:t>4- the verse key of bible is one verse of love</a:t>
            </a:r>
            <a:endParaRPr lang="pt-BR" dirty="0" smtClean="0"/>
          </a:p>
          <a:p>
            <a:pPr lvl="0">
              <a:buNone/>
            </a:pPr>
            <a:r>
              <a:rPr lang="en-US" dirty="0" smtClean="0"/>
              <a:t> 5- the God of bible is love</a:t>
            </a:r>
            <a:endParaRPr lang="pt-BR" dirty="0" smtClean="0"/>
          </a:p>
          <a:p>
            <a:pPr lvl="0">
              <a:buNone/>
            </a:pPr>
            <a:r>
              <a:rPr lang="en-US" dirty="0" smtClean="0"/>
              <a:t> 6- o son is love  the spirit is love the trinity is love</a:t>
            </a:r>
            <a:endParaRPr lang="pt-BR" dirty="0" smtClean="0"/>
          </a:p>
          <a:p>
            <a:pPr lvl="0">
              <a:buNone/>
            </a:pPr>
            <a:r>
              <a:rPr lang="en-US" dirty="0" smtClean="0"/>
              <a:t> 8- his precepts are of love </a:t>
            </a:r>
            <a:r>
              <a:rPr lang="pt-BR" dirty="0" smtClean="0"/>
              <a:t> </a:t>
            </a:r>
            <a:r>
              <a:rPr lang="en-US" dirty="0" smtClean="0"/>
              <a:t>his  doctrines are love</a:t>
            </a:r>
            <a:endParaRPr lang="pt-BR" dirty="0" smtClean="0"/>
          </a:p>
          <a:p>
            <a:pPr lvl="0">
              <a:buNone/>
            </a:pPr>
            <a:r>
              <a:rPr lang="en-US" dirty="0" smtClean="0"/>
              <a:t> this folk must  be one folk of love of love   to love</a:t>
            </a:r>
            <a:endParaRPr lang="pt-BR" dirty="0"/>
          </a:p>
        </p:txBody>
      </p:sp>
    </p:spTree>
  </p:cSld>
  <p:clrMapOvr>
    <a:masterClrMapping/>
  </p:clrMapOvr>
  <p:transition spd="slow">
    <p:wheel spokes="1"/>
  </p:transition>
  <p:timing>
    <p:tnLst>
      <p:par>
        <p:cTn id="1" dur="indefinite" restart="never" nodeType="tmRoot"/>
      </p:par>
    </p:tnLst>
  </p:timing>
</p:sld>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2.jpeg"/></Relationships>
</file>

<file path=ppt/theme/_rels/them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theme1.xml><?xml version="1.0" encoding="utf-8"?>
<a:theme xmlns:a="http://schemas.openxmlformats.org/drawingml/2006/main" name="Personalizar design">
  <a:themeElements>
    <a:clrScheme name="Personalizar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ersonalizar design">
      <a:majorFont>
        <a:latin typeface="Times New Roman"/>
        <a:ea typeface=""/>
        <a:cs typeface=""/>
      </a:majorFont>
      <a:minorFont>
        <a:latin typeface="Times New Roman"/>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ersonalizar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ersonalizar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ersonalizar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ersonalizar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ersonalizar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ersonalizar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ersonalizar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ersonalizar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ersonalizar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ersonalizar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ersonalizar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ersonalizar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5.xml><?xml version="1.0" encoding="utf-8"?>
<a:theme xmlns:a="http://schemas.openxmlformats.org/drawingml/2006/main" name="1_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6.xml><?xml version="1.0" encoding="utf-8"?>
<a:theme xmlns:a="http://schemas.openxmlformats.org/drawingml/2006/main" name="Solstício">
  <a:themeElements>
    <a:clrScheme name="Solstí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í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í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7.xml><?xml version="1.0" encoding="utf-8"?>
<a:theme xmlns:a="http://schemas.openxmlformats.org/drawingml/2006/main" name="Cívico">
  <a:themeElements>
    <a:clrScheme name="Cívico">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ívico">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ívico">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6944</TotalTime>
  <Words>3635</Words>
  <Application>Microsoft Office PowerPoint</Application>
  <PresentationFormat>Apresentação na tela (4:3)</PresentationFormat>
  <Paragraphs>261</Paragraphs>
  <Slides>55</Slides>
  <Notes>2</Notes>
  <HiddenSlides>0</HiddenSlides>
  <MMClips>0</MMClips>
  <ScaleCrop>false</ScaleCrop>
  <HeadingPairs>
    <vt:vector size="4" baseType="variant">
      <vt:variant>
        <vt:lpstr>Tema</vt:lpstr>
      </vt:variant>
      <vt:variant>
        <vt:i4>7</vt:i4>
      </vt:variant>
      <vt:variant>
        <vt:lpstr>Títulos de slides</vt:lpstr>
      </vt:variant>
      <vt:variant>
        <vt:i4>55</vt:i4>
      </vt:variant>
    </vt:vector>
  </HeadingPairs>
  <TitlesOfParts>
    <vt:vector size="62" baseType="lpstr">
      <vt:lpstr>Personalizar design</vt:lpstr>
      <vt:lpstr>Tema do Office</vt:lpstr>
      <vt:lpstr>1_Tema do Office</vt:lpstr>
      <vt:lpstr>Concurso</vt:lpstr>
      <vt:lpstr>1_Concurso</vt:lpstr>
      <vt:lpstr>Solstício</vt:lpstr>
      <vt:lpstr>Cívico</vt:lpstr>
      <vt:lpstr>The love of  God</vt:lpstr>
      <vt:lpstr> </vt:lpstr>
      <vt:lpstr>                    2- speak of love</vt:lpstr>
      <vt:lpstr>Slide 4</vt:lpstr>
      <vt:lpstr> </vt:lpstr>
      <vt:lpstr>Slide 6</vt:lpstr>
      <vt:lpstr>  4-the bible recommends</vt:lpstr>
      <vt:lpstr>  5-THE BIBLE IS OF  LOVE </vt:lpstr>
      <vt:lpstr>Slide 9</vt:lpstr>
      <vt:lpstr>Slide 10</vt:lpstr>
      <vt:lpstr>    8- in Divisions</vt:lpstr>
      <vt:lpstr>            </vt:lpstr>
      <vt:lpstr> </vt:lpstr>
      <vt:lpstr> 11- HE NO US FORGET </vt:lpstr>
      <vt:lpstr> 12- GOD LOVE ALL </vt:lpstr>
      <vt:lpstr>    13-THE LOVE APAGA </vt:lpstr>
      <vt:lpstr>14- the natureza </vt:lpstr>
      <vt:lpstr>         15- nada nos separa deste   love</vt:lpstr>
      <vt:lpstr>   16- types of love</vt:lpstr>
      <vt:lpstr> Love  Phileo: </vt:lpstr>
      <vt:lpstr>                   love Eros: </vt:lpstr>
      <vt:lpstr>                  love Ágape </vt:lpstr>
      <vt:lpstr>               Love ágape</vt:lpstr>
      <vt:lpstr>Slide 24</vt:lpstr>
      <vt:lpstr>Slide 25</vt:lpstr>
      <vt:lpstr>19-No foi sole words</vt:lpstr>
      <vt:lpstr>                               </vt:lpstr>
      <vt:lpstr>Slide 28</vt:lpstr>
      <vt:lpstr> 14-fazer a our parte</vt:lpstr>
      <vt:lpstr>                        </vt:lpstr>
      <vt:lpstr>15- Love of man vc love of God</vt:lpstr>
      <vt:lpstr>Slide 32</vt:lpstr>
      <vt:lpstr>       16-Because of tal manner?</vt:lpstr>
      <vt:lpstr>Slide 34</vt:lpstr>
      <vt:lpstr>Slide 35</vt:lpstr>
      <vt:lpstr>Slide 36</vt:lpstr>
      <vt:lpstr>Slide 37</vt:lpstr>
      <vt:lpstr>20-Como sei que estou na light?</vt:lpstr>
      <vt:lpstr>Slide 39</vt:lpstr>
      <vt:lpstr>21-know how I know him</vt:lpstr>
      <vt:lpstr>Slide 41</vt:lpstr>
      <vt:lpstr>22- love ao próximo</vt:lpstr>
      <vt:lpstr>Slide 43</vt:lpstr>
      <vt:lpstr>Slide 44</vt:lpstr>
      <vt:lpstr>                     </vt:lpstr>
      <vt:lpstr>Slide 46</vt:lpstr>
      <vt:lpstr>Slide 47</vt:lpstr>
      <vt:lpstr> </vt:lpstr>
      <vt:lpstr>Slide 49</vt:lpstr>
      <vt:lpstr>30- LOVE OF WORLD </vt:lpstr>
      <vt:lpstr> </vt:lpstr>
      <vt:lpstr>Slide 52</vt:lpstr>
      <vt:lpstr>Slide 53</vt:lpstr>
      <vt:lpstr>Slide 54</vt:lpstr>
      <vt:lpstr>Slide 55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Habacuque - A Soberania Divina sobre as Nações</dc:title>
  <dc:subject>Os Doze Profetas Menores</dc:subject>
  <dc:creator>Ev. Sérgio Lenz</dc:creator>
  <cp:keywords>Fé; Justo; Caldeus; Habacuque</cp:keywords>
  <dc:description>4. Trimestre de 2012</dc:description>
  <cp:lastModifiedBy>franewillams</cp:lastModifiedBy>
  <cp:revision>644</cp:revision>
  <dcterms:created xsi:type="dcterms:W3CDTF">2011-01-18T22:21:01Z</dcterms:created>
  <dcterms:modified xsi:type="dcterms:W3CDTF">2014-06-18T05:08:44Z</dcterms:modified>
  <cp:category>EBD</cp:category>
</cp:coreProperties>
</file>